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845" r:id="rId2"/>
    <p:sldMasterId id="2147483903" r:id="rId3"/>
    <p:sldMasterId id="2147483922" r:id="rId4"/>
    <p:sldMasterId id="2147483941" r:id="rId5"/>
    <p:sldMasterId id="2147483960" r:id="rId6"/>
    <p:sldMasterId id="2147483979" r:id="rId7"/>
  </p:sldMasterIdLst>
  <p:notesMasterIdLst>
    <p:notesMasterId r:id="rId26"/>
  </p:notesMasterIdLst>
  <p:handoutMasterIdLst>
    <p:handoutMasterId r:id="rId27"/>
  </p:handoutMasterIdLst>
  <p:sldIdLst>
    <p:sldId id="256" r:id="rId8"/>
    <p:sldId id="397" r:id="rId9"/>
    <p:sldId id="263" r:id="rId10"/>
    <p:sldId id="513" r:id="rId11"/>
    <p:sldId id="357" r:id="rId12"/>
    <p:sldId id="515" r:id="rId13"/>
    <p:sldId id="517" r:id="rId14"/>
    <p:sldId id="519" r:id="rId15"/>
    <p:sldId id="521" r:id="rId16"/>
    <p:sldId id="405" r:id="rId17"/>
    <p:sldId id="523" r:id="rId18"/>
    <p:sldId id="406" r:id="rId19"/>
    <p:sldId id="525" r:id="rId20"/>
    <p:sldId id="407" r:id="rId21"/>
    <p:sldId id="527" r:id="rId22"/>
    <p:sldId id="355" r:id="rId23"/>
    <p:sldId id="395" r:id="rId24"/>
    <p:sldId id="512" r:id="rId25"/>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00CCFF"/>
    <a:srgbClr val="66FFFF"/>
    <a:srgbClr val="CCFF33"/>
    <a:srgbClr val="FFFF99"/>
    <a:srgbClr val="FF0066"/>
    <a:srgbClr val="FFFFFF"/>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6400" autoAdjust="0"/>
  </p:normalViewPr>
  <p:slideViewPr>
    <p:cSldViewPr snapToObjects="1">
      <p:cViewPr varScale="1">
        <p:scale>
          <a:sx n="110" d="100"/>
          <a:sy n="110" d="100"/>
        </p:scale>
        <p:origin x="13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B20906CD-DE8D-4160-8DAE-1439E80F716F}" type="slidenum">
              <a:rPr lang="en-US"/>
              <a:pPr>
                <a:defRPr/>
              </a:pPr>
              <a:t>‹#›</a:t>
            </a:fld>
            <a:endParaRPr lang="en-US"/>
          </a:p>
        </p:txBody>
      </p:sp>
    </p:spTree>
    <p:extLst>
      <p:ext uri="{BB962C8B-B14F-4D97-AF65-F5344CB8AC3E}">
        <p14:creationId xmlns:p14="http://schemas.microsoft.com/office/powerpoint/2010/main" val="1205213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ECB278FD-9D1F-45A8-A9B1-B87DBEA58106}" type="slidenum">
              <a:rPr lang="en-US"/>
              <a:pPr>
                <a:defRPr/>
              </a:pPr>
              <a:t>‹#›</a:t>
            </a:fld>
            <a:endParaRPr lang="en-US"/>
          </a:p>
        </p:txBody>
      </p:sp>
    </p:spTree>
    <p:extLst>
      <p:ext uri="{BB962C8B-B14F-4D97-AF65-F5344CB8AC3E}">
        <p14:creationId xmlns:p14="http://schemas.microsoft.com/office/powerpoint/2010/main" val="3461992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dirty="0"/>
          </a:p>
          <a:p>
            <a:pPr eaLnBrk="1" hangingPunct="1"/>
            <a:r>
              <a:rPr lang="en-US" dirty="0"/>
              <a:t>Based on a lesson by Richard Thetford and some charts from Richard Thetford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54EA41DB-F8C2-438D-8B0D-B09CD5609437}" type="slidenum">
              <a:rPr lang="en-US" sz="1200" b="0" smtClean="0">
                <a:latin typeface="Times New Roman" pitchFamily="18" charset="0"/>
              </a:rPr>
              <a:pPr eaLnBrk="1" hangingPunct="1"/>
              <a:t>5</a:t>
            </a:fld>
            <a:endParaRPr lang="en-US" sz="1200" b="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Source:</a:t>
            </a:r>
          </a:p>
          <a:p>
            <a:pPr eaLnBrk="1" hangingPunct="1"/>
            <a:r>
              <a:rPr lang="en-US" dirty="0"/>
              <a:t>“Church of England to offer baptism-style services to transgender people to celebrate their new identity for first time,” Helena Horton, The Telegraph, Dec, 11, 2018; https://www.telegraph.co.uk/news/2018/12/11/church-england-offer-baptism-style-services-transgender-people/</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EA41DB-F8C2-438D-8B0D-B09CD560943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3768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Source:</a:t>
            </a:r>
          </a:p>
          <a:p>
            <a:pPr eaLnBrk="1" hangingPunct="1"/>
            <a:r>
              <a:rPr lang="en-US" dirty="0"/>
              <a:t>“Church of England to offer baptism-style services to transgender people to celebrate their new identity for first time,” Helena Horton, The Telegraph, Dec, 11, 2018; https://www.telegraph.co.uk/news/2018/12/11/church-england-offer-baptism-style-services-transgender-people/</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EA41DB-F8C2-438D-8B0D-B09CD560943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8075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050D6A62-7BEE-4242-8375-19FA4FE799F7}" type="slidenum">
              <a:rPr lang="en-US" sz="1200" b="0" smtClean="0">
                <a:latin typeface="Times New Roman" pitchFamily="18" charset="0"/>
              </a:rPr>
              <a:pPr eaLnBrk="1" hangingPunct="1"/>
              <a:t>10</a:t>
            </a:fld>
            <a:endParaRPr lang="en-US" sz="1200" b="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1DD42103-F8E6-489B-88C4-C072BDA60C83}" type="slidenum">
              <a:rPr lang="en-US" sz="1200" b="0" smtClean="0">
                <a:latin typeface="Times New Roman" pitchFamily="18" charset="0"/>
              </a:rPr>
              <a:pPr eaLnBrk="1" hangingPunct="1"/>
              <a:t>12</a:t>
            </a:fld>
            <a:endParaRPr lang="en-US" sz="1200" b="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A822A91C-0F77-4D9C-92FB-8FDF35A8978D}" type="slidenum">
              <a:rPr lang="en-US" sz="1200" b="0" smtClean="0">
                <a:latin typeface="Times New Roman" pitchFamily="18" charset="0"/>
              </a:rPr>
              <a:pPr eaLnBrk="1" hangingPunct="1"/>
              <a:t>14</a:t>
            </a:fld>
            <a:endParaRPr lang="en-US" sz="1200" b="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18</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6" name="Rectangle 6"/>
          <p:cNvSpPr>
            <a:spLocks noGrp="1" noChangeArrowheads="1"/>
          </p:cNvSpPr>
          <p:nvPr>
            <p:ph type="sldNum" sz="quarter" idx="12"/>
          </p:nvPr>
        </p:nvSpPr>
        <p:spPr>
          <a:ln/>
        </p:spPr>
        <p:txBody>
          <a:bodyPr/>
          <a:lstStyle>
            <a:lvl1pPr>
              <a:defRPr/>
            </a:lvl1pPr>
          </a:lstStyle>
          <a:p>
            <a:pPr>
              <a:defRPr/>
            </a:pPr>
            <a:fld id="{DC2D6307-55F7-477E-9CA0-CB4CA8857D75}" type="slidenum">
              <a:rPr lang="en-US"/>
              <a:pPr>
                <a:defRPr/>
              </a:pPr>
              <a:t>‹#›</a:t>
            </a:fld>
            <a:endParaRPr lang="en-US"/>
          </a:p>
        </p:txBody>
      </p:sp>
    </p:spTree>
    <p:extLst>
      <p:ext uri="{BB962C8B-B14F-4D97-AF65-F5344CB8AC3E}">
        <p14:creationId xmlns:p14="http://schemas.microsoft.com/office/powerpoint/2010/main" val="3212000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6" name="Rectangle 6"/>
          <p:cNvSpPr>
            <a:spLocks noGrp="1" noChangeArrowheads="1"/>
          </p:cNvSpPr>
          <p:nvPr>
            <p:ph type="sldNum" sz="quarter" idx="12"/>
          </p:nvPr>
        </p:nvSpPr>
        <p:spPr>
          <a:ln/>
        </p:spPr>
        <p:txBody>
          <a:bodyPr/>
          <a:lstStyle>
            <a:lvl1pPr>
              <a:defRPr/>
            </a:lvl1pPr>
          </a:lstStyle>
          <a:p>
            <a:pPr>
              <a:defRPr/>
            </a:pPr>
            <a:fld id="{6002FB18-C0CE-40C1-892D-3AD0EBF3172E}" type="slidenum">
              <a:rPr lang="en-US"/>
              <a:pPr>
                <a:defRPr/>
              </a:pPr>
              <a:t>‹#›</a:t>
            </a:fld>
            <a:endParaRPr lang="en-US"/>
          </a:p>
        </p:txBody>
      </p:sp>
    </p:spTree>
    <p:extLst>
      <p:ext uri="{BB962C8B-B14F-4D97-AF65-F5344CB8AC3E}">
        <p14:creationId xmlns:p14="http://schemas.microsoft.com/office/powerpoint/2010/main" val="42883443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6749395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3576885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6" name="Rectangle 6"/>
          <p:cNvSpPr>
            <a:spLocks noGrp="1" noChangeArrowheads="1"/>
          </p:cNvSpPr>
          <p:nvPr>
            <p:ph type="sldNum" sz="quarter" idx="12"/>
          </p:nvPr>
        </p:nvSpPr>
        <p:spPr>
          <a:ln/>
        </p:spPr>
        <p:txBody>
          <a:bodyPr/>
          <a:lstStyle>
            <a:lvl1pPr>
              <a:defRPr/>
            </a:lvl1pPr>
          </a:lstStyle>
          <a:p>
            <a:pPr>
              <a:defRPr/>
            </a:pPr>
            <a:fld id="{C53A7E5F-E058-437F-B496-23A9F451FCED}" type="slidenum">
              <a:rPr lang="en-US"/>
              <a:pPr>
                <a:defRPr/>
              </a:pPr>
              <a:t>‹#›</a:t>
            </a:fld>
            <a:endParaRPr lang="en-US"/>
          </a:p>
        </p:txBody>
      </p:sp>
    </p:spTree>
    <p:extLst>
      <p:ext uri="{BB962C8B-B14F-4D97-AF65-F5344CB8AC3E}">
        <p14:creationId xmlns:p14="http://schemas.microsoft.com/office/powerpoint/2010/main" val="17092408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DC2D6307-55F7-477E-9CA0-CB4CA8857D75}" type="slidenum">
              <a:rPr lang="en-US" smtClean="0"/>
              <a:pPr>
                <a:defRPr/>
              </a:pPr>
              <a:t>‹#›</a:t>
            </a:fld>
            <a:endParaRPr lang="en-US"/>
          </a:p>
        </p:txBody>
      </p:sp>
    </p:spTree>
    <p:extLst>
      <p:ext uri="{BB962C8B-B14F-4D97-AF65-F5344CB8AC3E}">
        <p14:creationId xmlns:p14="http://schemas.microsoft.com/office/powerpoint/2010/main" val="4763693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4058411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A67CA8FA-A992-4578-8CF7-D919ADC5B3A4}" type="slidenum">
              <a:rPr lang="en-US" smtClean="0"/>
              <a:pPr>
                <a:defRPr/>
              </a:pPr>
              <a:t>‹#›</a:t>
            </a:fld>
            <a:endParaRPr lang="en-US"/>
          </a:p>
        </p:txBody>
      </p:sp>
    </p:spTree>
    <p:extLst>
      <p:ext uri="{BB962C8B-B14F-4D97-AF65-F5344CB8AC3E}">
        <p14:creationId xmlns:p14="http://schemas.microsoft.com/office/powerpoint/2010/main" val="34529966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42747398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Baptism Part 1: What It Does and Does Not Do</a:t>
            </a:r>
          </a:p>
        </p:txBody>
      </p:sp>
      <p:sp>
        <p:nvSpPr>
          <p:cNvPr id="9" name="Slide Number Placeholder 8"/>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9213410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E5D0FE75-003E-4B2E-ADFF-FA233760165F}" type="slidenum">
              <a:rPr lang="en-US" smtClean="0"/>
              <a:pPr>
                <a:defRPr/>
              </a:pPr>
              <a:t>‹#›</a:t>
            </a:fld>
            <a:endParaRPr lang="en-US"/>
          </a:p>
        </p:txBody>
      </p:sp>
    </p:spTree>
    <p:extLst>
      <p:ext uri="{BB962C8B-B14F-4D97-AF65-F5344CB8AC3E}">
        <p14:creationId xmlns:p14="http://schemas.microsoft.com/office/powerpoint/2010/main" val="37863261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Baptism Part 1: What It Does and Does Not Do</a:t>
            </a:r>
          </a:p>
        </p:txBody>
      </p:sp>
      <p:sp>
        <p:nvSpPr>
          <p:cNvPr id="4" name="Slide Number Placeholder 3"/>
          <p:cNvSpPr>
            <a:spLocks noGrp="1"/>
          </p:cNvSpPr>
          <p:nvPr>
            <p:ph type="sldNum" sz="quarter" idx="12"/>
          </p:nvPr>
        </p:nvSpPr>
        <p:spPr/>
        <p:txBody>
          <a:bodyPr/>
          <a:lstStyle/>
          <a:p>
            <a:pPr>
              <a:defRPr/>
            </a:pPr>
            <a:fld id="{564E5301-228D-4A6F-B940-7EEAC7CE4208}" type="slidenum">
              <a:rPr lang="en-US" smtClean="0"/>
              <a:pPr>
                <a:defRPr/>
              </a:pPr>
              <a:t>‹#›</a:t>
            </a:fld>
            <a:endParaRPr lang="en-US"/>
          </a:p>
        </p:txBody>
      </p:sp>
    </p:spTree>
    <p:extLst>
      <p:ext uri="{BB962C8B-B14F-4D97-AF65-F5344CB8AC3E}">
        <p14:creationId xmlns:p14="http://schemas.microsoft.com/office/powerpoint/2010/main" val="133905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6" name="Rectangle 6"/>
          <p:cNvSpPr>
            <a:spLocks noGrp="1" noChangeArrowheads="1"/>
          </p:cNvSpPr>
          <p:nvPr>
            <p:ph type="sldNum" sz="quarter" idx="12"/>
          </p:nvPr>
        </p:nvSpPr>
        <p:spPr>
          <a:ln/>
        </p:spPr>
        <p:txBody>
          <a:bodyPr/>
          <a:lstStyle>
            <a:lvl1pPr>
              <a:defRPr/>
            </a:lvl1pPr>
          </a:lstStyle>
          <a:p>
            <a:pPr>
              <a:defRPr/>
            </a:pPr>
            <a:fld id="{C2CD0B3C-FF02-41A1-8485-611FD24C9BE5}" type="slidenum">
              <a:rPr lang="en-US"/>
              <a:pPr>
                <a:defRPr/>
              </a:pPr>
              <a:t>‹#›</a:t>
            </a:fld>
            <a:endParaRPr lang="en-US"/>
          </a:p>
        </p:txBody>
      </p:sp>
    </p:spTree>
    <p:extLst>
      <p:ext uri="{BB962C8B-B14F-4D97-AF65-F5344CB8AC3E}">
        <p14:creationId xmlns:p14="http://schemas.microsoft.com/office/powerpoint/2010/main" val="6414825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507476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A918E164-CF62-4736-BD17-4B5CE44205B7}" type="slidenum">
              <a:rPr lang="en-US" smtClean="0"/>
              <a:pPr>
                <a:defRPr/>
              </a:pPr>
              <a:t>‹#›</a:t>
            </a:fld>
            <a:endParaRPr lang="en-US"/>
          </a:p>
        </p:txBody>
      </p:sp>
    </p:spTree>
    <p:extLst>
      <p:ext uri="{BB962C8B-B14F-4D97-AF65-F5344CB8AC3E}">
        <p14:creationId xmlns:p14="http://schemas.microsoft.com/office/powerpoint/2010/main" val="18872363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9590040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8748053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424721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42129492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9163294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4969052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4689278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222665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DC2D6307-55F7-477E-9CA0-CB4CA8857D75}" type="slidenum">
              <a:rPr lang="en-US" smtClean="0"/>
              <a:pPr>
                <a:defRPr/>
              </a:pPr>
              <a:t>‹#›</a:t>
            </a:fld>
            <a:endParaRPr lang="en-US"/>
          </a:p>
        </p:txBody>
      </p:sp>
    </p:spTree>
    <p:extLst>
      <p:ext uri="{BB962C8B-B14F-4D97-AF65-F5344CB8AC3E}">
        <p14:creationId xmlns:p14="http://schemas.microsoft.com/office/powerpoint/2010/main" val="29663679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6" name="Rectangle 6"/>
          <p:cNvSpPr>
            <a:spLocks noGrp="1" noChangeArrowheads="1"/>
          </p:cNvSpPr>
          <p:nvPr>
            <p:ph type="sldNum" sz="quarter" idx="12"/>
          </p:nvPr>
        </p:nvSpPr>
        <p:spPr>
          <a:ln/>
        </p:spPr>
        <p:txBody>
          <a:bodyPr/>
          <a:lstStyle>
            <a:lvl1pPr>
              <a:defRPr/>
            </a:lvl1pPr>
          </a:lstStyle>
          <a:p>
            <a:pPr>
              <a:defRPr/>
            </a:pPr>
            <a:fld id="{C53A7E5F-E058-437F-B496-23A9F451FCED}" type="slidenum">
              <a:rPr lang="en-US"/>
              <a:pPr>
                <a:defRPr/>
              </a:pPr>
              <a:t>‹#›</a:t>
            </a:fld>
            <a:endParaRPr lang="en-US"/>
          </a:p>
        </p:txBody>
      </p:sp>
    </p:spTree>
    <p:extLst>
      <p:ext uri="{BB962C8B-B14F-4D97-AF65-F5344CB8AC3E}">
        <p14:creationId xmlns:p14="http://schemas.microsoft.com/office/powerpoint/2010/main" val="1044162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980280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A67CA8FA-A992-4578-8CF7-D919ADC5B3A4}" type="slidenum">
              <a:rPr lang="en-US" smtClean="0"/>
              <a:pPr>
                <a:defRPr/>
              </a:pPr>
              <a:t>‹#›</a:t>
            </a:fld>
            <a:endParaRPr lang="en-US"/>
          </a:p>
        </p:txBody>
      </p:sp>
    </p:spTree>
    <p:extLst>
      <p:ext uri="{BB962C8B-B14F-4D97-AF65-F5344CB8AC3E}">
        <p14:creationId xmlns:p14="http://schemas.microsoft.com/office/powerpoint/2010/main" val="812272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158974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Baptism Part 1: What It Does and Does Not Do</a:t>
            </a:r>
          </a:p>
        </p:txBody>
      </p:sp>
      <p:sp>
        <p:nvSpPr>
          <p:cNvPr id="9" name="Slide Number Placeholder 8"/>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56443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E5D0FE75-003E-4B2E-ADFF-FA233760165F}" type="slidenum">
              <a:rPr lang="en-US" smtClean="0"/>
              <a:pPr>
                <a:defRPr/>
              </a:pPr>
              <a:t>‹#›</a:t>
            </a:fld>
            <a:endParaRPr lang="en-US"/>
          </a:p>
        </p:txBody>
      </p:sp>
    </p:spTree>
    <p:extLst>
      <p:ext uri="{BB962C8B-B14F-4D97-AF65-F5344CB8AC3E}">
        <p14:creationId xmlns:p14="http://schemas.microsoft.com/office/powerpoint/2010/main" val="3684089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Baptism Part 1: What It Does and Does Not Do</a:t>
            </a:r>
          </a:p>
        </p:txBody>
      </p:sp>
      <p:sp>
        <p:nvSpPr>
          <p:cNvPr id="4" name="Slide Number Placeholder 3"/>
          <p:cNvSpPr>
            <a:spLocks noGrp="1"/>
          </p:cNvSpPr>
          <p:nvPr>
            <p:ph type="sldNum" sz="quarter" idx="12"/>
          </p:nvPr>
        </p:nvSpPr>
        <p:spPr/>
        <p:txBody>
          <a:bodyPr/>
          <a:lstStyle/>
          <a:p>
            <a:pPr>
              <a:defRPr/>
            </a:pPr>
            <a:fld id="{564E5301-228D-4A6F-B940-7EEAC7CE4208}" type="slidenum">
              <a:rPr lang="en-US" smtClean="0"/>
              <a:pPr>
                <a:defRPr/>
              </a:pPr>
              <a:t>‹#›</a:t>
            </a:fld>
            <a:endParaRPr lang="en-US"/>
          </a:p>
        </p:txBody>
      </p:sp>
    </p:spTree>
    <p:extLst>
      <p:ext uri="{BB962C8B-B14F-4D97-AF65-F5344CB8AC3E}">
        <p14:creationId xmlns:p14="http://schemas.microsoft.com/office/powerpoint/2010/main" val="3245668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926176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6" name="Rectangle 6"/>
          <p:cNvSpPr>
            <a:spLocks noGrp="1" noChangeArrowheads="1"/>
          </p:cNvSpPr>
          <p:nvPr>
            <p:ph type="sldNum" sz="quarter" idx="12"/>
          </p:nvPr>
        </p:nvSpPr>
        <p:spPr>
          <a:ln/>
        </p:spPr>
        <p:txBody>
          <a:bodyPr/>
          <a:lstStyle>
            <a:lvl1pPr>
              <a:defRPr/>
            </a:lvl1pPr>
          </a:lstStyle>
          <a:p>
            <a:pPr>
              <a:defRPr/>
            </a:pPr>
            <a:fld id="{C53A7E5F-E058-437F-B496-23A9F451FCED}" type="slidenum">
              <a:rPr lang="en-US"/>
              <a:pPr>
                <a:defRPr/>
              </a:pPr>
              <a:t>‹#›</a:t>
            </a:fld>
            <a:endParaRPr lang="en-US"/>
          </a:p>
        </p:txBody>
      </p:sp>
    </p:spTree>
    <p:extLst>
      <p:ext uri="{BB962C8B-B14F-4D97-AF65-F5344CB8AC3E}">
        <p14:creationId xmlns:p14="http://schemas.microsoft.com/office/powerpoint/2010/main" val="1127458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A918E164-CF62-4736-BD17-4B5CE44205B7}" type="slidenum">
              <a:rPr lang="en-US" smtClean="0"/>
              <a:pPr>
                <a:defRPr/>
              </a:pPr>
              <a:t>‹#›</a:t>
            </a:fld>
            <a:endParaRPr lang="en-US"/>
          </a:p>
        </p:txBody>
      </p:sp>
    </p:spTree>
    <p:extLst>
      <p:ext uri="{BB962C8B-B14F-4D97-AF65-F5344CB8AC3E}">
        <p14:creationId xmlns:p14="http://schemas.microsoft.com/office/powerpoint/2010/main" val="3196227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093896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613626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34390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211078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91099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662683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56744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713556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6" name="Rectangle 6"/>
          <p:cNvSpPr>
            <a:spLocks noGrp="1" noChangeArrowheads="1"/>
          </p:cNvSpPr>
          <p:nvPr>
            <p:ph type="sldNum" sz="quarter" idx="12"/>
          </p:nvPr>
        </p:nvSpPr>
        <p:spPr>
          <a:ln/>
        </p:spPr>
        <p:txBody>
          <a:bodyPr/>
          <a:lstStyle>
            <a:lvl1pPr>
              <a:defRPr/>
            </a:lvl1pPr>
          </a:lstStyle>
          <a:p>
            <a:pPr>
              <a:defRPr/>
            </a:pPr>
            <a:fld id="{C53A7E5F-E058-437F-B496-23A9F451FCED}" type="slidenum">
              <a:rPr lang="en-US"/>
              <a:pPr>
                <a:defRPr/>
              </a:pPr>
              <a:t>‹#›</a:t>
            </a:fld>
            <a:endParaRPr lang="en-US"/>
          </a:p>
        </p:txBody>
      </p:sp>
    </p:spTree>
    <p:extLst>
      <p:ext uri="{BB962C8B-B14F-4D97-AF65-F5344CB8AC3E}">
        <p14:creationId xmlns:p14="http://schemas.microsoft.com/office/powerpoint/2010/main" val="952735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6" name="Rectangle 6"/>
          <p:cNvSpPr>
            <a:spLocks noGrp="1" noChangeArrowheads="1"/>
          </p:cNvSpPr>
          <p:nvPr>
            <p:ph type="sldNum" sz="quarter" idx="12"/>
          </p:nvPr>
        </p:nvSpPr>
        <p:spPr>
          <a:ln/>
        </p:spPr>
        <p:txBody>
          <a:bodyPr/>
          <a:lstStyle>
            <a:lvl1pPr>
              <a:defRPr/>
            </a:lvl1pPr>
          </a:lstStyle>
          <a:p>
            <a:pPr>
              <a:defRPr/>
            </a:pPr>
            <a:fld id="{A67CA8FA-A992-4578-8CF7-D919ADC5B3A4}" type="slidenum">
              <a:rPr lang="en-US"/>
              <a:pPr>
                <a:defRPr/>
              </a:pPr>
              <a:t>‹#›</a:t>
            </a:fld>
            <a:endParaRPr lang="en-US"/>
          </a:p>
        </p:txBody>
      </p:sp>
    </p:spTree>
    <p:extLst>
      <p:ext uri="{BB962C8B-B14F-4D97-AF65-F5344CB8AC3E}">
        <p14:creationId xmlns:p14="http://schemas.microsoft.com/office/powerpoint/2010/main" val="2957144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Rocky Soil: Can’t Grow Fruit On The Rocks</a:t>
            </a:r>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a:p>
        </p:txBody>
      </p:sp>
    </p:spTree>
    <p:extLst>
      <p:ext uri="{BB962C8B-B14F-4D97-AF65-F5344CB8AC3E}">
        <p14:creationId xmlns:p14="http://schemas.microsoft.com/office/powerpoint/2010/main" val="1710693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DC2D6307-55F7-477E-9CA0-CB4CA8857D75}" type="slidenum">
              <a:rPr lang="en-US" smtClean="0"/>
              <a:pPr>
                <a:defRPr/>
              </a:pPr>
              <a:t>‹#›</a:t>
            </a:fld>
            <a:endParaRPr lang="en-US"/>
          </a:p>
        </p:txBody>
      </p:sp>
    </p:spTree>
    <p:extLst>
      <p:ext uri="{BB962C8B-B14F-4D97-AF65-F5344CB8AC3E}">
        <p14:creationId xmlns:p14="http://schemas.microsoft.com/office/powerpoint/2010/main" val="185877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95912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A67CA8FA-A992-4578-8CF7-D919ADC5B3A4}" type="slidenum">
              <a:rPr lang="en-US" smtClean="0"/>
              <a:pPr>
                <a:defRPr/>
              </a:pPr>
              <a:t>‹#›</a:t>
            </a:fld>
            <a:endParaRPr lang="en-US"/>
          </a:p>
        </p:txBody>
      </p:sp>
    </p:spTree>
    <p:extLst>
      <p:ext uri="{BB962C8B-B14F-4D97-AF65-F5344CB8AC3E}">
        <p14:creationId xmlns:p14="http://schemas.microsoft.com/office/powerpoint/2010/main" val="335839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36851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Baptism Part 1: What It Does and Does Not Do</a:t>
            </a:r>
          </a:p>
        </p:txBody>
      </p:sp>
      <p:sp>
        <p:nvSpPr>
          <p:cNvPr id="9" name="Slide Number Placeholder 8"/>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343525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E5D0FE75-003E-4B2E-ADFF-FA233760165F}" type="slidenum">
              <a:rPr lang="en-US" smtClean="0"/>
              <a:pPr>
                <a:defRPr/>
              </a:pPr>
              <a:t>‹#›</a:t>
            </a:fld>
            <a:endParaRPr lang="en-US"/>
          </a:p>
        </p:txBody>
      </p:sp>
    </p:spTree>
    <p:extLst>
      <p:ext uri="{BB962C8B-B14F-4D97-AF65-F5344CB8AC3E}">
        <p14:creationId xmlns:p14="http://schemas.microsoft.com/office/powerpoint/2010/main" val="330977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Baptism Part 1: What It Does and Does Not Do</a:t>
            </a:r>
          </a:p>
        </p:txBody>
      </p:sp>
      <p:sp>
        <p:nvSpPr>
          <p:cNvPr id="4" name="Slide Number Placeholder 3"/>
          <p:cNvSpPr>
            <a:spLocks noGrp="1"/>
          </p:cNvSpPr>
          <p:nvPr>
            <p:ph type="sldNum" sz="quarter" idx="12"/>
          </p:nvPr>
        </p:nvSpPr>
        <p:spPr/>
        <p:txBody>
          <a:bodyPr/>
          <a:lstStyle/>
          <a:p>
            <a:pPr>
              <a:defRPr/>
            </a:pPr>
            <a:fld id="{564E5301-228D-4A6F-B940-7EEAC7CE4208}" type="slidenum">
              <a:rPr lang="en-US" smtClean="0"/>
              <a:pPr>
                <a:defRPr/>
              </a:pPr>
              <a:t>‹#›</a:t>
            </a:fld>
            <a:endParaRPr lang="en-US"/>
          </a:p>
        </p:txBody>
      </p:sp>
    </p:spTree>
    <p:extLst>
      <p:ext uri="{BB962C8B-B14F-4D97-AF65-F5344CB8AC3E}">
        <p14:creationId xmlns:p14="http://schemas.microsoft.com/office/powerpoint/2010/main" val="3310869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35835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A918E164-CF62-4736-BD17-4B5CE44205B7}" type="slidenum">
              <a:rPr lang="en-US" smtClean="0"/>
              <a:pPr>
                <a:defRPr/>
              </a:pPr>
              <a:t>‹#›</a:t>
            </a:fld>
            <a:endParaRPr lang="en-US"/>
          </a:p>
        </p:txBody>
      </p:sp>
    </p:spTree>
    <p:extLst>
      <p:ext uri="{BB962C8B-B14F-4D97-AF65-F5344CB8AC3E}">
        <p14:creationId xmlns:p14="http://schemas.microsoft.com/office/powerpoint/2010/main" val="356641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7" name="Rectangle 6"/>
          <p:cNvSpPr>
            <a:spLocks noGrp="1" noChangeArrowheads="1"/>
          </p:cNvSpPr>
          <p:nvPr>
            <p:ph type="sldNum" sz="quarter" idx="12"/>
          </p:nvPr>
        </p:nvSpPr>
        <p:spPr>
          <a:ln/>
        </p:spPr>
        <p:txBody>
          <a:bodyPr/>
          <a:lstStyle>
            <a:lvl1pPr>
              <a:defRPr/>
            </a:lvl1pPr>
          </a:lstStyle>
          <a:p>
            <a:pPr>
              <a:defRPr/>
            </a:pPr>
            <a:fld id="{F0A961B5-1C26-4067-8A5D-56E0AE7BE57B}" type="slidenum">
              <a:rPr lang="en-US"/>
              <a:pPr>
                <a:defRPr/>
              </a:pPr>
              <a:t>‹#›</a:t>
            </a:fld>
            <a:endParaRPr lang="en-US"/>
          </a:p>
        </p:txBody>
      </p:sp>
    </p:spTree>
    <p:extLst>
      <p:ext uri="{BB962C8B-B14F-4D97-AF65-F5344CB8AC3E}">
        <p14:creationId xmlns:p14="http://schemas.microsoft.com/office/powerpoint/2010/main" val="27831048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3889041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7628019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47142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3356038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341814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972152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42677956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6261188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6" name="Rectangle 6"/>
          <p:cNvSpPr>
            <a:spLocks noGrp="1" noChangeArrowheads="1"/>
          </p:cNvSpPr>
          <p:nvPr>
            <p:ph type="sldNum" sz="quarter" idx="12"/>
          </p:nvPr>
        </p:nvSpPr>
        <p:spPr>
          <a:ln/>
        </p:spPr>
        <p:txBody>
          <a:bodyPr/>
          <a:lstStyle>
            <a:lvl1pPr>
              <a:defRPr/>
            </a:lvl1pPr>
          </a:lstStyle>
          <a:p>
            <a:pPr>
              <a:defRPr/>
            </a:pPr>
            <a:fld id="{C53A7E5F-E058-437F-B496-23A9F451FCED}" type="slidenum">
              <a:rPr lang="en-US"/>
              <a:pPr>
                <a:defRPr/>
              </a:pPr>
              <a:t>‹#›</a:t>
            </a:fld>
            <a:endParaRPr lang="en-US"/>
          </a:p>
        </p:txBody>
      </p:sp>
    </p:spTree>
    <p:extLst>
      <p:ext uri="{BB962C8B-B14F-4D97-AF65-F5344CB8AC3E}">
        <p14:creationId xmlns:p14="http://schemas.microsoft.com/office/powerpoint/2010/main" val="1361500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DC2D6307-55F7-477E-9CA0-CB4CA8857D75}" type="slidenum">
              <a:rPr lang="en-US" smtClean="0"/>
              <a:pPr>
                <a:defRPr/>
              </a:pPr>
              <a:t>‹#›</a:t>
            </a:fld>
            <a:endParaRPr lang="en-US"/>
          </a:p>
        </p:txBody>
      </p:sp>
    </p:spTree>
    <p:extLst>
      <p:ext uri="{BB962C8B-B14F-4D97-AF65-F5344CB8AC3E}">
        <p14:creationId xmlns:p14="http://schemas.microsoft.com/office/powerpoint/2010/main" val="106543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9" name="Rectangle 6"/>
          <p:cNvSpPr>
            <a:spLocks noGrp="1" noChangeArrowheads="1"/>
          </p:cNvSpPr>
          <p:nvPr>
            <p:ph type="sldNum" sz="quarter" idx="12"/>
          </p:nvPr>
        </p:nvSpPr>
        <p:spPr>
          <a:ln/>
        </p:spPr>
        <p:txBody>
          <a:bodyPr/>
          <a:lstStyle>
            <a:lvl1pPr>
              <a:defRPr/>
            </a:lvl1pPr>
          </a:lstStyle>
          <a:p>
            <a:pPr>
              <a:defRPr/>
            </a:pPr>
            <a:fld id="{D5DE42BE-76A7-48A5-B4B8-999364673FA2}" type="slidenum">
              <a:rPr lang="en-US"/>
              <a:pPr>
                <a:defRPr/>
              </a:pPr>
              <a:t>‹#›</a:t>
            </a:fld>
            <a:endParaRPr lang="en-US"/>
          </a:p>
        </p:txBody>
      </p:sp>
    </p:spTree>
    <p:extLst>
      <p:ext uri="{BB962C8B-B14F-4D97-AF65-F5344CB8AC3E}">
        <p14:creationId xmlns:p14="http://schemas.microsoft.com/office/powerpoint/2010/main" val="15374423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1147354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A67CA8FA-A992-4578-8CF7-D919ADC5B3A4}" type="slidenum">
              <a:rPr lang="en-US" smtClean="0"/>
              <a:pPr>
                <a:defRPr/>
              </a:pPr>
              <a:t>‹#›</a:t>
            </a:fld>
            <a:endParaRPr lang="en-US"/>
          </a:p>
        </p:txBody>
      </p:sp>
    </p:spTree>
    <p:extLst>
      <p:ext uri="{BB962C8B-B14F-4D97-AF65-F5344CB8AC3E}">
        <p14:creationId xmlns:p14="http://schemas.microsoft.com/office/powerpoint/2010/main" val="1837828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585056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Baptism Part 1: What It Does and Does Not Do</a:t>
            </a:r>
          </a:p>
        </p:txBody>
      </p:sp>
      <p:sp>
        <p:nvSpPr>
          <p:cNvPr id="9" name="Slide Number Placeholder 8"/>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40376768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E5D0FE75-003E-4B2E-ADFF-FA233760165F}" type="slidenum">
              <a:rPr lang="en-US" smtClean="0"/>
              <a:pPr>
                <a:defRPr/>
              </a:pPr>
              <a:t>‹#›</a:t>
            </a:fld>
            <a:endParaRPr lang="en-US"/>
          </a:p>
        </p:txBody>
      </p:sp>
    </p:spTree>
    <p:extLst>
      <p:ext uri="{BB962C8B-B14F-4D97-AF65-F5344CB8AC3E}">
        <p14:creationId xmlns:p14="http://schemas.microsoft.com/office/powerpoint/2010/main" val="21712654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Baptism Part 1: What It Does and Does Not Do</a:t>
            </a:r>
          </a:p>
        </p:txBody>
      </p:sp>
      <p:sp>
        <p:nvSpPr>
          <p:cNvPr id="4" name="Slide Number Placeholder 3"/>
          <p:cNvSpPr>
            <a:spLocks noGrp="1"/>
          </p:cNvSpPr>
          <p:nvPr>
            <p:ph type="sldNum" sz="quarter" idx="12"/>
          </p:nvPr>
        </p:nvSpPr>
        <p:spPr/>
        <p:txBody>
          <a:bodyPr/>
          <a:lstStyle/>
          <a:p>
            <a:pPr>
              <a:defRPr/>
            </a:pPr>
            <a:fld id="{564E5301-228D-4A6F-B940-7EEAC7CE4208}" type="slidenum">
              <a:rPr lang="en-US" smtClean="0"/>
              <a:pPr>
                <a:defRPr/>
              </a:pPr>
              <a:t>‹#›</a:t>
            </a:fld>
            <a:endParaRPr lang="en-US"/>
          </a:p>
        </p:txBody>
      </p:sp>
    </p:spTree>
    <p:extLst>
      <p:ext uri="{BB962C8B-B14F-4D97-AF65-F5344CB8AC3E}">
        <p14:creationId xmlns:p14="http://schemas.microsoft.com/office/powerpoint/2010/main" val="12952984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40874973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A918E164-CF62-4736-BD17-4B5CE44205B7}" type="slidenum">
              <a:rPr lang="en-US" smtClean="0"/>
              <a:pPr>
                <a:defRPr/>
              </a:pPr>
              <a:t>‹#›</a:t>
            </a:fld>
            <a:endParaRPr lang="en-US"/>
          </a:p>
        </p:txBody>
      </p:sp>
    </p:spTree>
    <p:extLst>
      <p:ext uri="{BB962C8B-B14F-4D97-AF65-F5344CB8AC3E}">
        <p14:creationId xmlns:p14="http://schemas.microsoft.com/office/powerpoint/2010/main" val="3306914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9372161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097496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5" name="Rectangle 6"/>
          <p:cNvSpPr>
            <a:spLocks noGrp="1" noChangeArrowheads="1"/>
          </p:cNvSpPr>
          <p:nvPr>
            <p:ph type="sldNum" sz="quarter" idx="12"/>
          </p:nvPr>
        </p:nvSpPr>
        <p:spPr>
          <a:ln/>
        </p:spPr>
        <p:txBody>
          <a:bodyPr/>
          <a:lstStyle>
            <a:lvl1pPr>
              <a:defRPr/>
            </a:lvl1pPr>
          </a:lstStyle>
          <a:p>
            <a:pPr>
              <a:defRPr/>
            </a:pPr>
            <a:fld id="{E5D0FE75-003E-4B2E-ADFF-FA233760165F}" type="slidenum">
              <a:rPr lang="en-US"/>
              <a:pPr>
                <a:defRPr/>
              </a:pPr>
              <a:t>‹#›</a:t>
            </a:fld>
            <a:endParaRPr lang="en-US"/>
          </a:p>
        </p:txBody>
      </p:sp>
    </p:spTree>
    <p:extLst>
      <p:ext uri="{BB962C8B-B14F-4D97-AF65-F5344CB8AC3E}">
        <p14:creationId xmlns:p14="http://schemas.microsoft.com/office/powerpoint/2010/main" val="28265904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130297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5471752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1047128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3744509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5457266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40977564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6" name="Rectangle 6"/>
          <p:cNvSpPr>
            <a:spLocks noGrp="1" noChangeArrowheads="1"/>
          </p:cNvSpPr>
          <p:nvPr>
            <p:ph type="sldNum" sz="quarter" idx="12"/>
          </p:nvPr>
        </p:nvSpPr>
        <p:spPr>
          <a:ln/>
        </p:spPr>
        <p:txBody>
          <a:bodyPr/>
          <a:lstStyle>
            <a:lvl1pPr>
              <a:defRPr/>
            </a:lvl1pPr>
          </a:lstStyle>
          <a:p>
            <a:pPr>
              <a:defRPr/>
            </a:pPr>
            <a:fld id="{C53A7E5F-E058-437F-B496-23A9F451FCED}" type="slidenum">
              <a:rPr lang="en-US"/>
              <a:pPr>
                <a:defRPr/>
              </a:pPr>
              <a:t>‹#›</a:t>
            </a:fld>
            <a:endParaRPr lang="en-US"/>
          </a:p>
        </p:txBody>
      </p:sp>
    </p:spTree>
    <p:extLst>
      <p:ext uri="{BB962C8B-B14F-4D97-AF65-F5344CB8AC3E}">
        <p14:creationId xmlns:p14="http://schemas.microsoft.com/office/powerpoint/2010/main" val="27309274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DC2D6307-55F7-477E-9CA0-CB4CA8857D75}" type="slidenum">
              <a:rPr lang="en-US" smtClean="0"/>
              <a:pPr>
                <a:defRPr/>
              </a:pPr>
              <a:t>‹#›</a:t>
            </a:fld>
            <a:endParaRPr lang="en-US"/>
          </a:p>
        </p:txBody>
      </p:sp>
    </p:spTree>
    <p:extLst>
      <p:ext uri="{BB962C8B-B14F-4D97-AF65-F5344CB8AC3E}">
        <p14:creationId xmlns:p14="http://schemas.microsoft.com/office/powerpoint/2010/main" val="36836044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278996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A67CA8FA-A992-4578-8CF7-D919ADC5B3A4}" type="slidenum">
              <a:rPr lang="en-US" smtClean="0"/>
              <a:pPr>
                <a:defRPr/>
              </a:pPr>
              <a:t>‹#›</a:t>
            </a:fld>
            <a:endParaRPr lang="en-US"/>
          </a:p>
        </p:txBody>
      </p:sp>
    </p:spTree>
    <p:extLst>
      <p:ext uri="{BB962C8B-B14F-4D97-AF65-F5344CB8AC3E}">
        <p14:creationId xmlns:p14="http://schemas.microsoft.com/office/powerpoint/2010/main" val="265485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4" name="Rectangle 6"/>
          <p:cNvSpPr>
            <a:spLocks noGrp="1" noChangeArrowheads="1"/>
          </p:cNvSpPr>
          <p:nvPr>
            <p:ph type="sldNum" sz="quarter" idx="12"/>
          </p:nvPr>
        </p:nvSpPr>
        <p:spPr>
          <a:ln/>
        </p:spPr>
        <p:txBody>
          <a:bodyPr/>
          <a:lstStyle>
            <a:lvl1pPr>
              <a:defRPr/>
            </a:lvl1pPr>
          </a:lstStyle>
          <a:p>
            <a:pPr>
              <a:defRPr/>
            </a:pPr>
            <a:fld id="{564E5301-228D-4A6F-B940-7EEAC7CE4208}" type="slidenum">
              <a:rPr lang="en-US"/>
              <a:pPr>
                <a:defRPr/>
              </a:pPr>
              <a:t>‹#›</a:t>
            </a:fld>
            <a:endParaRPr lang="en-US"/>
          </a:p>
        </p:txBody>
      </p:sp>
    </p:spTree>
    <p:extLst>
      <p:ext uri="{BB962C8B-B14F-4D97-AF65-F5344CB8AC3E}">
        <p14:creationId xmlns:p14="http://schemas.microsoft.com/office/powerpoint/2010/main" val="10304042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7083429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Baptism Part 1: What It Does and Does Not Do</a:t>
            </a:r>
          </a:p>
        </p:txBody>
      </p:sp>
      <p:sp>
        <p:nvSpPr>
          <p:cNvPr id="9" name="Slide Number Placeholder 8"/>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7466271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E5D0FE75-003E-4B2E-ADFF-FA233760165F}" type="slidenum">
              <a:rPr lang="en-US" smtClean="0"/>
              <a:pPr>
                <a:defRPr/>
              </a:pPr>
              <a:t>‹#›</a:t>
            </a:fld>
            <a:endParaRPr lang="en-US"/>
          </a:p>
        </p:txBody>
      </p:sp>
    </p:spTree>
    <p:extLst>
      <p:ext uri="{BB962C8B-B14F-4D97-AF65-F5344CB8AC3E}">
        <p14:creationId xmlns:p14="http://schemas.microsoft.com/office/powerpoint/2010/main" val="34821185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Baptism Part 1: What It Does and Does Not Do</a:t>
            </a:r>
          </a:p>
        </p:txBody>
      </p:sp>
      <p:sp>
        <p:nvSpPr>
          <p:cNvPr id="4" name="Slide Number Placeholder 3"/>
          <p:cNvSpPr>
            <a:spLocks noGrp="1"/>
          </p:cNvSpPr>
          <p:nvPr>
            <p:ph type="sldNum" sz="quarter" idx="12"/>
          </p:nvPr>
        </p:nvSpPr>
        <p:spPr/>
        <p:txBody>
          <a:bodyPr/>
          <a:lstStyle/>
          <a:p>
            <a:pPr>
              <a:defRPr/>
            </a:pPr>
            <a:fld id="{564E5301-228D-4A6F-B940-7EEAC7CE4208}" type="slidenum">
              <a:rPr lang="en-US" smtClean="0"/>
              <a:pPr>
                <a:defRPr/>
              </a:pPr>
              <a:t>‹#›</a:t>
            </a:fld>
            <a:endParaRPr lang="en-US"/>
          </a:p>
        </p:txBody>
      </p:sp>
    </p:spTree>
    <p:extLst>
      <p:ext uri="{BB962C8B-B14F-4D97-AF65-F5344CB8AC3E}">
        <p14:creationId xmlns:p14="http://schemas.microsoft.com/office/powerpoint/2010/main" val="30095016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7418651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A918E164-CF62-4736-BD17-4B5CE44205B7}" type="slidenum">
              <a:rPr lang="en-US" smtClean="0"/>
              <a:pPr>
                <a:defRPr/>
              </a:pPr>
              <a:t>‹#›</a:t>
            </a:fld>
            <a:endParaRPr lang="en-US"/>
          </a:p>
        </p:txBody>
      </p:sp>
    </p:spTree>
    <p:extLst>
      <p:ext uri="{BB962C8B-B14F-4D97-AF65-F5344CB8AC3E}">
        <p14:creationId xmlns:p14="http://schemas.microsoft.com/office/powerpoint/2010/main" val="2984375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40687364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633099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7810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32967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7" name="Rectangle 6"/>
          <p:cNvSpPr>
            <a:spLocks noGrp="1" noChangeArrowheads="1"/>
          </p:cNvSpPr>
          <p:nvPr>
            <p:ph type="sldNum" sz="quarter" idx="12"/>
          </p:nvPr>
        </p:nvSpPr>
        <p:spPr>
          <a:ln/>
        </p:spPr>
        <p:txBody>
          <a:bodyPr/>
          <a:lstStyle>
            <a:lvl1pPr>
              <a:defRPr/>
            </a:lvl1pPr>
          </a:lstStyle>
          <a:p>
            <a:pPr>
              <a:defRPr/>
            </a:pPr>
            <a:fld id="{855B809A-2772-4D59-B967-90D6AD37FD46}" type="slidenum">
              <a:rPr lang="en-US"/>
              <a:pPr>
                <a:defRPr/>
              </a:pPr>
              <a:t>‹#›</a:t>
            </a:fld>
            <a:endParaRPr lang="en-US"/>
          </a:p>
        </p:txBody>
      </p:sp>
    </p:spTree>
    <p:extLst>
      <p:ext uri="{BB962C8B-B14F-4D97-AF65-F5344CB8AC3E}">
        <p14:creationId xmlns:p14="http://schemas.microsoft.com/office/powerpoint/2010/main" val="39839189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1402263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164530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5490834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6254946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6" name="Rectangle 6"/>
          <p:cNvSpPr>
            <a:spLocks noGrp="1" noChangeArrowheads="1"/>
          </p:cNvSpPr>
          <p:nvPr>
            <p:ph type="sldNum" sz="quarter" idx="12"/>
          </p:nvPr>
        </p:nvSpPr>
        <p:spPr>
          <a:ln/>
        </p:spPr>
        <p:txBody>
          <a:bodyPr/>
          <a:lstStyle>
            <a:lvl1pPr>
              <a:defRPr/>
            </a:lvl1pPr>
          </a:lstStyle>
          <a:p>
            <a:pPr>
              <a:defRPr/>
            </a:pPr>
            <a:fld id="{C53A7E5F-E058-437F-B496-23A9F451FCED}" type="slidenum">
              <a:rPr lang="en-US"/>
              <a:pPr>
                <a:defRPr/>
              </a:pPr>
              <a:t>‹#›</a:t>
            </a:fld>
            <a:endParaRPr lang="en-US"/>
          </a:p>
        </p:txBody>
      </p:sp>
    </p:spTree>
    <p:extLst>
      <p:ext uri="{BB962C8B-B14F-4D97-AF65-F5344CB8AC3E}">
        <p14:creationId xmlns:p14="http://schemas.microsoft.com/office/powerpoint/2010/main" val="35527620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DC2D6307-55F7-477E-9CA0-CB4CA8857D75}" type="slidenum">
              <a:rPr lang="en-US" smtClean="0"/>
              <a:pPr>
                <a:defRPr/>
              </a:pPr>
              <a:t>‹#›</a:t>
            </a:fld>
            <a:endParaRPr lang="en-US"/>
          </a:p>
        </p:txBody>
      </p:sp>
    </p:spTree>
    <p:extLst>
      <p:ext uri="{BB962C8B-B14F-4D97-AF65-F5344CB8AC3E}">
        <p14:creationId xmlns:p14="http://schemas.microsoft.com/office/powerpoint/2010/main" val="40199531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2082165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A67CA8FA-A992-4578-8CF7-D919ADC5B3A4}" type="slidenum">
              <a:rPr lang="en-US" smtClean="0"/>
              <a:pPr>
                <a:defRPr/>
              </a:pPr>
              <a:t>‹#›</a:t>
            </a:fld>
            <a:endParaRPr lang="en-US"/>
          </a:p>
        </p:txBody>
      </p:sp>
    </p:spTree>
    <p:extLst>
      <p:ext uri="{BB962C8B-B14F-4D97-AF65-F5344CB8AC3E}">
        <p14:creationId xmlns:p14="http://schemas.microsoft.com/office/powerpoint/2010/main" val="15676066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7270826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Baptism Part 1: What It Does and Does Not Do</a:t>
            </a:r>
          </a:p>
        </p:txBody>
      </p:sp>
      <p:sp>
        <p:nvSpPr>
          <p:cNvPr id="9" name="Slide Number Placeholder 8"/>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79172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7" name="Rectangle 6"/>
          <p:cNvSpPr>
            <a:spLocks noGrp="1" noChangeArrowheads="1"/>
          </p:cNvSpPr>
          <p:nvPr>
            <p:ph type="sldNum" sz="quarter" idx="12"/>
          </p:nvPr>
        </p:nvSpPr>
        <p:spPr>
          <a:ln/>
        </p:spPr>
        <p:txBody>
          <a:bodyPr/>
          <a:lstStyle>
            <a:lvl1pPr>
              <a:defRPr/>
            </a:lvl1pPr>
          </a:lstStyle>
          <a:p>
            <a:pPr>
              <a:defRPr/>
            </a:pPr>
            <a:fld id="{A918E164-CF62-4736-BD17-4B5CE44205B7}" type="slidenum">
              <a:rPr lang="en-US"/>
              <a:pPr>
                <a:defRPr/>
              </a:pPr>
              <a:t>‹#›</a:t>
            </a:fld>
            <a:endParaRPr lang="en-US"/>
          </a:p>
        </p:txBody>
      </p:sp>
    </p:spTree>
    <p:extLst>
      <p:ext uri="{BB962C8B-B14F-4D97-AF65-F5344CB8AC3E}">
        <p14:creationId xmlns:p14="http://schemas.microsoft.com/office/powerpoint/2010/main" val="39613461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E5D0FE75-003E-4B2E-ADFF-FA233760165F}" type="slidenum">
              <a:rPr lang="en-US" smtClean="0"/>
              <a:pPr>
                <a:defRPr/>
              </a:pPr>
              <a:t>‹#›</a:t>
            </a:fld>
            <a:endParaRPr lang="en-US"/>
          </a:p>
        </p:txBody>
      </p:sp>
    </p:spTree>
    <p:extLst>
      <p:ext uri="{BB962C8B-B14F-4D97-AF65-F5344CB8AC3E}">
        <p14:creationId xmlns:p14="http://schemas.microsoft.com/office/powerpoint/2010/main" val="20922899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Baptism Part 1: What It Does and Does Not Do</a:t>
            </a:r>
          </a:p>
        </p:txBody>
      </p:sp>
      <p:sp>
        <p:nvSpPr>
          <p:cNvPr id="4" name="Slide Number Placeholder 3"/>
          <p:cNvSpPr>
            <a:spLocks noGrp="1"/>
          </p:cNvSpPr>
          <p:nvPr>
            <p:ph type="sldNum" sz="quarter" idx="12"/>
          </p:nvPr>
        </p:nvSpPr>
        <p:spPr/>
        <p:txBody>
          <a:bodyPr/>
          <a:lstStyle/>
          <a:p>
            <a:pPr>
              <a:defRPr/>
            </a:pPr>
            <a:fld id="{564E5301-228D-4A6F-B940-7EEAC7CE4208}" type="slidenum">
              <a:rPr lang="en-US" smtClean="0"/>
              <a:pPr>
                <a:defRPr/>
              </a:pPr>
              <a:t>‹#›</a:t>
            </a:fld>
            <a:endParaRPr lang="en-US"/>
          </a:p>
        </p:txBody>
      </p:sp>
    </p:spTree>
    <p:extLst>
      <p:ext uri="{BB962C8B-B14F-4D97-AF65-F5344CB8AC3E}">
        <p14:creationId xmlns:p14="http://schemas.microsoft.com/office/powerpoint/2010/main" val="10542838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621143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A918E164-CF62-4736-BD17-4B5CE44205B7}" type="slidenum">
              <a:rPr lang="en-US" smtClean="0"/>
              <a:pPr>
                <a:defRPr/>
              </a:pPr>
              <a:t>‹#›</a:t>
            </a:fld>
            <a:endParaRPr lang="en-US"/>
          </a:p>
        </p:txBody>
      </p:sp>
    </p:spTree>
    <p:extLst>
      <p:ext uri="{BB962C8B-B14F-4D97-AF65-F5344CB8AC3E}">
        <p14:creationId xmlns:p14="http://schemas.microsoft.com/office/powerpoint/2010/main" val="19833553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3508189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997873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35618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8887156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5719838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27100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2.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4.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image" Target="../media/image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theme" Target="../theme/theme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image" Target="../media/image2.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theme" Target="../theme/theme6.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image" Target="../media/image2.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theme" Target="../theme/theme7.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96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996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a:t>Baptism Part 1: What It Does and Does Not Do</a:t>
            </a:r>
          </a:p>
        </p:txBody>
      </p:sp>
      <p:sp>
        <p:nvSpPr>
          <p:cNvPr id="1996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7A793EF7-A5D5-4210-83B2-F925B8858E1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Baptism Part 1: What It Does and Does Not Do</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48211819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Baptism Part 1: What It Does and Does Not Do</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63475545"/>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 id="2147483921"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Baptism Part 1: What It Does and Does Not Do</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954503228"/>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Baptism Part 1: What It Does and Does Not Do</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8326425"/>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 id="2147483959"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Baptism Part 1: What It Does and Does Not Do</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35481984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Baptism Part 1: What It Does and Does Not Do</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100906576"/>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 id="2147483997"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6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6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317B8CA8-958D-40D5-A620-2A70EBEAD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2">
            <a:extLst>
              <a:ext uri="{FF2B5EF4-FFF2-40B4-BE49-F238E27FC236}">
                <a16:creationId xmlns:a16="http://schemas.microsoft.com/office/drawing/2014/main" id="{A210B7D1-BCB5-430D-B55E-9C83A43759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5474"/>
          <a:stretch/>
        </p:blipFill>
        <p:spPr bwMode="auto">
          <a:xfrm>
            <a:off x="1005395" y="957486"/>
            <a:ext cx="7167968" cy="3285330"/>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94" name="Picture 193">
            <a:extLst>
              <a:ext uri="{FF2B5EF4-FFF2-40B4-BE49-F238E27FC236}">
                <a16:creationId xmlns:a16="http://schemas.microsoft.com/office/drawing/2014/main" id="{E46FB406-684D-4F7E-A453-2498C7432E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955" y="0"/>
            <a:ext cx="9143999" cy="6858000"/>
          </a:xfrm>
          <a:prstGeom prst="rect">
            <a:avLst/>
          </a:prstGeom>
        </p:spPr>
      </p:pic>
      <p:sp>
        <p:nvSpPr>
          <p:cNvPr id="18" name="Rectangle 12">
            <a:extLst>
              <a:ext uri="{FF2B5EF4-FFF2-40B4-BE49-F238E27FC236}">
                <a16:creationId xmlns:a16="http://schemas.microsoft.com/office/drawing/2014/main" id="{AE8A7218-A542-464B-85CE-1018209CAC62}"/>
              </a:ext>
            </a:extLst>
          </p:cNvPr>
          <p:cNvSpPr txBox="1">
            <a:spLocks noChangeArrowheads="1"/>
          </p:cNvSpPr>
          <p:nvPr/>
        </p:nvSpPr>
        <p:spPr>
          <a:xfrm>
            <a:off x="20" y="4267201"/>
            <a:ext cx="9143982" cy="259080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fontAlgn="auto">
              <a:spcAft>
                <a:spcPts val="0"/>
              </a:spcAft>
            </a:pPr>
            <a:r>
              <a:rPr lang="en-US" sz="4000" b="1" u="sng" dirty="0">
                <a:cs typeface="Times New Roman" pitchFamily="18" charset="0"/>
              </a:rPr>
              <a:t>Baptism Part 1: </a:t>
            </a:r>
            <a:br>
              <a:rPr lang="en-US" sz="2600" b="1" u="sng" dirty="0">
                <a:cs typeface="Times New Roman" pitchFamily="18" charset="0"/>
              </a:rPr>
            </a:br>
            <a:r>
              <a:rPr lang="en-US" sz="4400" b="1" u="sng" dirty="0">
                <a:solidFill>
                  <a:srgbClr val="002060"/>
                </a:solidFill>
                <a:cs typeface="Times New Roman" pitchFamily="18" charset="0"/>
              </a:rPr>
              <a:t>What It Does and Does Not Do</a:t>
            </a:r>
            <a:br>
              <a:rPr lang="en-US" sz="2600" b="0" dirty="0"/>
            </a:br>
            <a:br>
              <a:rPr lang="en-US" sz="2600" b="0" dirty="0"/>
            </a:br>
            <a:r>
              <a:rPr lang="en-US" sz="4000" b="1" dirty="0">
                <a:solidFill>
                  <a:srgbClr val="0000FF"/>
                </a:solidFill>
              </a:rPr>
              <a:t>Text: </a:t>
            </a:r>
            <a:r>
              <a:rPr lang="en-US" sz="4000" b="1" dirty="0">
                <a:solidFill>
                  <a:srgbClr val="0000FF"/>
                </a:solidFill>
                <a:cs typeface="Times New Roman" pitchFamily="18" charset="0"/>
              </a:rPr>
              <a:t>Galatians 3:26-27</a:t>
            </a:r>
            <a:br>
              <a:rPr lang="en-US" sz="4000" b="1" dirty="0">
                <a:cs typeface="Times New Roman" pitchFamily="18" charset="0"/>
              </a:rPr>
            </a:br>
            <a:endParaRPr lang="en-US" sz="2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002060"/>
                </a:solidFill>
                <a:cs typeface="Times New Roman" pitchFamily="18" charset="0"/>
              </a:rPr>
              <a:t>Baptism: What It Does Not Do</a:t>
            </a:r>
          </a:p>
        </p:txBody>
      </p:sp>
      <p:sp>
        <p:nvSpPr>
          <p:cNvPr id="9" name="Footer Placeholder 4"/>
          <p:cNvSpPr>
            <a:spLocks noGrp="1"/>
          </p:cNvSpPr>
          <p:nvPr>
            <p:ph type="ftr" sz="quarter" idx="11"/>
          </p:nvPr>
        </p:nvSpPr>
        <p:spPr>
          <a:xfrm>
            <a:off x="2286000" y="6553200"/>
            <a:ext cx="3962400" cy="304800"/>
          </a:xfrm>
        </p:spPr>
        <p:txBody>
          <a:bodyPr/>
          <a:lstStyle/>
          <a:p>
            <a:pPr>
              <a:defRPr/>
            </a:pPr>
            <a:r>
              <a:rPr lang="en-US"/>
              <a:t>Baptism Part 1: What It Does and Does Not Do</a:t>
            </a:r>
            <a:endParaRPr lang="en-US" dirty="0"/>
          </a:p>
        </p:txBody>
      </p:sp>
      <p:sp>
        <p:nvSpPr>
          <p:cNvPr id="11" name="Text Box 4"/>
          <p:cNvSpPr txBox="1">
            <a:spLocks noChangeArrowheads="1"/>
          </p:cNvSpPr>
          <p:nvPr/>
        </p:nvSpPr>
        <p:spPr bwMode="auto">
          <a:xfrm>
            <a:off x="4419600" y="838200"/>
            <a:ext cx="47323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Remove Temptation: </a:t>
            </a:r>
          </a:p>
          <a:p>
            <a:pPr eaLnBrk="1" hangingPunct="1">
              <a:buClr>
                <a:schemeClr val="accent1"/>
              </a:buClr>
              <a:buSzPct val="115000"/>
              <a:buFont typeface="Wingdings" pitchFamily="2" charset="2"/>
              <a:buChar char="Ø"/>
            </a:pPr>
            <a:r>
              <a:rPr lang="en-US" sz="2000" b="0" dirty="0">
                <a:solidFill>
                  <a:srgbClr val="0000FF"/>
                </a:solidFill>
              </a:rPr>
              <a:t>Jesus was tempted immediately after His baptism – Mt. 3-4</a:t>
            </a:r>
          </a:p>
        </p:txBody>
      </p:sp>
      <p:sp>
        <p:nvSpPr>
          <p:cNvPr id="15" name="Text Box 4"/>
          <p:cNvSpPr txBox="1">
            <a:spLocks noChangeArrowheads="1"/>
          </p:cNvSpPr>
          <p:nvPr/>
        </p:nvSpPr>
        <p:spPr bwMode="auto">
          <a:xfrm>
            <a:off x="4411663" y="1917700"/>
            <a:ext cx="4732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dirty="0">
                <a:solidFill>
                  <a:srgbClr val="0000FF"/>
                </a:solidFill>
              </a:rPr>
              <a:t>II Tim. 3:12: </a:t>
            </a:r>
            <a:r>
              <a:rPr lang="en-US" sz="2000" b="0" dirty="0">
                <a:solidFill>
                  <a:srgbClr val="0000FF"/>
                </a:solidFill>
              </a:rPr>
              <a:t>Those that will live godly will be persecuted</a:t>
            </a:r>
          </a:p>
        </p:txBody>
      </p:sp>
      <p:sp>
        <p:nvSpPr>
          <p:cNvPr id="16" name="Text Box 3"/>
          <p:cNvSpPr txBox="1">
            <a:spLocks noChangeArrowheads="1"/>
          </p:cNvSpPr>
          <p:nvPr/>
        </p:nvSpPr>
        <p:spPr bwMode="auto">
          <a:xfrm>
            <a:off x="85725" y="838200"/>
            <a:ext cx="4206875" cy="1384995"/>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II Tim. 3:12</a:t>
            </a:r>
          </a:p>
          <a:p>
            <a:pPr eaLnBrk="1" hangingPunct="1"/>
            <a:r>
              <a:rPr lang="en-US" sz="2000" b="0" dirty="0">
                <a:solidFill>
                  <a:srgbClr val="002060"/>
                </a:solidFill>
              </a:rPr>
              <a:t>12.  Indeed, all who desire to live godly in Christ Jesus will be persecuted. </a:t>
            </a:r>
          </a:p>
        </p:txBody>
      </p:sp>
      <p:sp>
        <p:nvSpPr>
          <p:cNvPr id="17" name="Text Box 4"/>
          <p:cNvSpPr txBox="1">
            <a:spLocks noChangeArrowheads="1"/>
          </p:cNvSpPr>
          <p:nvPr/>
        </p:nvSpPr>
        <p:spPr bwMode="auto">
          <a:xfrm>
            <a:off x="4411663" y="2625725"/>
            <a:ext cx="47323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b="0" dirty="0">
                <a:solidFill>
                  <a:srgbClr val="0000FF"/>
                </a:solidFill>
              </a:rPr>
              <a:t>We won’t be tempted beyond what we are able to endure </a:t>
            </a:r>
          </a:p>
          <a:p>
            <a:pPr lvl="1" eaLnBrk="1" hangingPunct="1">
              <a:buClr>
                <a:schemeClr val="accent1"/>
              </a:buClr>
              <a:buSzPct val="115000"/>
            </a:pPr>
            <a:r>
              <a:rPr lang="en-US" sz="2000" dirty="0">
                <a:solidFill>
                  <a:srgbClr val="0000FF"/>
                </a:solidFill>
              </a:rPr>
              <a:t>(I Cor. 10:13; Js. 1:12)</a:t>
            </a:r>
          </a:p>
        </p:txBody>
      </p:sp>
      <p:sp>
        <p:nvSpPr>
          <p:cNvPr id="12" name="Text Box 3"/>
          <p:cNvSpPr txBox="1">
            <a:spLocks noChangeArrowheads="1"/>
          </p:cNvSpPr>
          <p:nvPr/>
        </p:nvSpPr>
        <p:spPr bwMode="auto">
          <a:xfrm>
            <a:off x="76200" y="2657475"/>
            <a:ext cx="4206875" cy="2308324"/>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Js. 1:12</a:t>
            </a:r>
          </a:p>
          <a:p>
            <a:pPr eaLnBrk="1" hangingPunct="1"/>
            <a:r>
              <a:rPr lang="en-US" sz="2000" b="0" dirty="0">
                <a:solidFill>
                  <a:srgbClr val="002060"/>
                </a:solidFill>
              </a:rPr>
              <a:t>12.  Blessed is a man who perseveres under trial; for once he has been approved, he will receive the crown of life which the Lord has promised to those who love Him. </a:t>
            </a:r>
          </a:p>
        </p:txBody>
      </p:sp>
      <p:sp>
        <p:nvSpPr>
          <p:cNvPr id="13" name="Text Box 5"/>
          <p:cNvSpPr txBox="1">
            <a:spLocks noChangeArrowheads="1"/>
          </p:cNvSpPr>
          <p:nvPr/>
        </p:nvSpPr>
        <p:spPr bwMode="auto">
          <a:xfrm>
            <a:off x="85725" y="5686771"/>
            <a:ext cx="8982075" cy="461963"/>
          </a:xfrm>
          <a:prstGeom prst="rect">
            <a:avLst/>
          </a:prstGeom>
          <a:solidFill>
            <a:schemeClr val="bg1">
              <a:lumMod val="20000"/>
              <a:lumOff val="80000"/>
            </a:schemeClr>
          </a:solidFill>
          <a:ln w="9525">
            <a:solidFill>
              <a:srgbClr val="FF0066"/>
            </a:solidFill>
            <a:miter lim="800000"/>
            <a:headEnd/>
            <a:tailEnd/>
          </a:ln>
        </p:spPr>
        <p:txBody>
          <a:bodyPr>
            <a:spAutoFit/>
          </a:bodyPr>
          <a:lstStyle/>
          <a:p>
            <a:pPr marL="457200" indent="-457200" algn="ctr">
              <a:defRPr/>
            </a:pPr>
            <a:r>
              <a:rPr lang="en-US" dirty="0">
                <a:solidFill>
                  <a:srgbClr val="FF0000"/>
                </a:solidFill>
              </a:rPr>
              <a:t>We must endure temptation to be approved by God!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5"/>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nodeType="withGroup">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5" grpId="0" autoUpdateAnimBg="0"/>
      <p:bldP spid="16" grpId="0" animBg="1"/>
      <p:bldP spid="17" grpId="0" autoUpdateAnimBg="0"/>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12">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 name="Picture 14">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50000"/>
          <a:stretch>
            <a:fillRect/>
          </a:stretch>
        </p:blipFill>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2" name="Title 1">
            <a:extLst>
              <a:ext uri="{FF2B5EF4-FFF2-40B4-BE49-F238E27FC236}">
                <a16:creationId xmlns:a16="http://schemas.microsoft.com/office/drawing/2014/main" id="{101E756F-5611-4504-AC29-1A35CC262920}"/>
              </a:ext>
            </a:extLst>
          </p:cNvPr>
          <p:cNvSpPr>
            <a:spLocks noGrp="1"/>
          </p:cNvSpPr>
          <p:nvPr>
            <p:ph type="title"/>
          </p:nvPr>
        </p:nvSpPr>
        <p:spPr>
          <a:xfrm>
            <a:off x="0" y="25217"/>
            <a:ext cx="9144000" cy="812984"/>
          </a:xfrm>
        </p:spPr>
        <p:txBody>
          <a:bodyPr vert="horz" lIns="91440" tIns="45720" rIns="91440" bIns="45720" rtlCol="0" anchor="ctr">
            <a:normAutofit/>
          </a:bodyPr>
          <a:lstStyle/>
          <a:p>
            <a:pPr algn="l"/>
            <a:r>
              <a:rPr lang="en-US" sz="4800" b="1" u="sng" dirty="0">
                <a:ln w="19050">
                  <a:solidFill>
                    <a:schemeClr val="bg1"/>
                  </a:solidFill>
                </a:ln>
                <a:cs typeface="Times New Roman" pitchFamily="18" charset="0"/>
              </a:rPr>
              <a:t>Baptism: What It Does Not Do</a:t>
            </a:r>
            <a:endParaRPr lang="en-US" sz="4800" dirty="0">
              <a:ln w="19050">
                <a:solidFill>
                  <a:schemeClr val="bg1"/>
                </a:solidFill>
              </a:ln>
            </a:endParaRPr>
          </a:p>
        </p:txBody>
      </p:sp>
      <p:sp>
        <p:nvSpPr>
          <p:cNvPr id="12" name="Rectangle 16">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7625" y="0"/>
            <a:ext cx="4572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Footer Placeholder 3">
            <a:extLst>
              <a:ext uri="{FF2B5EF4-FFF2-40B4-BE49-F238E27FC236}">
                <a16:creationId xmlns:a16="http://schemas.microsoft.com/office/drawing/2014/main" id="{E671EDF8-4BFC-4AFB-8B23-B14431AC0458}"/>
              </a:ext>
            </a:extLst>
          </p:cNvPr>
          <p:cNvSpPr>
            <a:spLocks noGrp="1"/>
          </p:cNvSpPr>
          <p:nvPr>
            <p:ph type="ftr" sz="quarter" idx="11"/>
          </p:nvPr>
        </p:nvSpPr>
        <p:spPr>
          <a:xfrm>
            <a:off x="1675" y="6497864"/>
            <a:ext cx="5004665"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w Cen MT" panose="020B0602020104020603"/>
                <a:ea typeface="+mn-ea"/>
                <a:cs typeface="Times New Roman" pitchFamily="18" charset="0"/>
              </a:rPr>
              <a:t>Baptism Part 1: What It Does and Does Not Do</a:t>
            </a:r>
          </a:p>
        </p:txBody>
      </p:sp>
      <p:sp>
        <p:nvSpPr>
          <p:cNvPr id="18" name="Text Box 4">
            <a:extLst>
              <a:ext uri="{FF2B5EF4-FFF2-40B4-BE49-F238E27FC236}">
                <a16:creationId xmlns:a16="http://schemas.microsoft.com/office/drawing/2014/main" id="{3B7149B8-0737-40C6-AF59-E07C86C01088}"/>
              </a:ext>
            </a:extLst>
          </p:cNvPr>
          <p:cNvSpPr txBox="1">
            <a:spLocks noChangeArrowheads="1"/>
          </p:cNvSpPr>
          <p:nvPr/>
        </p:nvSpPr>
        <p:spPr bwMode="auto">
          <a:xfrm>
            <a:off x="1675" y="1143000"/>
            <a:ext cx="45703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Make a Minor an A</a:t>
            </a:r>
            <a:r>
              <a:rPr kumimoji="0" lang="en-US" sz="2400" b="1" i="0" u="none" strike="noStrike" kern="1200" cap="none" spc="0" normalizeH="0" baseline="0" noProof="0" dirty="0" err="1">
                <a:ln>
                  <a:noFill/>
                </a:ln>
                <a:solidFill>
                  <a:prstClr val="white"/>
                </a:solidFill>
                <a:effectLst/>
                <a:uLnTx/>
                <a:uFillTx/>
                <a:latin typeface="Tahoma" pitchFamily="34" charset="0"/>
                <a:ea typeface="+mn-ea"/>
                <a:cs typeface="Times New Roman" pitchFamily="18" charset="0"/>
              </a:rPr>
              <a:t>dult</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Affirm Feelings </a:t>
            </a:r>
          </a:p>
          <a:p>
            <a:pPr marL="742950" marR="0" lvl="1" indent="-4572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Does not change genders</a:t>
            </a:r>
          </a:p>
          <a:p>
            <a:pPr marL="742950" marR="0" lvl="1" indent="-4572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Is not a welcome ceremony</a:t>
            </a:r>
          </a:p>
          <a:p>
            <a:pPr marL="742950" marR="0" lvl="1" indent="-4572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Remove Temptation</a:t>
            </a:r>
          </a:p>
        </p:txBody>
      </p:sp>
      <p:sp>
        <p:nvSpPr>
          <p:cNvPr id="11" name="Text Box 4">
            <a:extLst>
              <a:ext uri="{FF2B5EF4-FFF2-40B4-BE49-F238E27FC236}">
                <a16:creationId xmlns:a16="http://schemas.microsoft.com/office/drawing/2014/main" id="{FEC5FDFD-9B24-4EA8-A2B6-1394623E3750}"/>
              </a:ext>
            </a:extLst>
          </p:cNvPr>
          <p:cNvSpPr txBox="1">
            <a:spLocks noChangeArrowheads="1"/>
          </p:cNvSpPr>
          <p:nvPr/>
        </p:nvSpPr>
        <p:spPr bwMode="auto">
          <a:xfrm>
            <a:off x="4736123" y="1143000"/>
            <a:ext cx="4570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schemeClr val="bg1"/>
                </a:solidFill>
                <a:effectLst/>
                <a:uLnTx/>
                <a:uFillTx/>
                <a:latin typeface="Tahoma" pitchFamily="34" charset="0"/>
                <a:ea typeface="+mn-ea"/>
                <a:cs typeface="Times New Roman" pitchFamily="18" charset="0"/>
              </a:rPr>
              <a:t>Make One</a:t>
            </a:r>
            <a:r>
              <a:rPr kumimoji="0" lang="en-US" sz="2400" b="1" i="0" u="none" strike="noStrike" kern="1200" cap="none" spc="0" normalizeH="0" noProof="0" dirty="0">
                <a:ln>
                  <a:noFill/>
                </a:ln>
                <a:solidFill>
                  <a:schemeClr val="bg1"/>
                </a:solidFill>
                <a:effectLst/>
                <a:uLnTx/>
                <a:uFillTx/>
                <a:latin typeface="Tahoma" pitchFamily="34" charset="0"/>
                <a:ea typeface="+mn-ea"/>
                <a:cs typeface="Times New Roman" pitchFamily="18" charset="0"/>
              </a:rPr>
              <a:t> Sinless</a:t>
            </a:r>
            <a:endParaRPr kumimoji="0" lang="en-US" sz="2400" b="1" i="0" u="none" strike="noStrike" kern="1200" cap="none" spc="0" normalizeH="0" baseline="0" noProof="0" dirty="0">
              <a:ln>
                <a:noFill/>
              </a:ln>
              <a:solidFill>
                <a:schemeClr val="bg1"/>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schemeClr val="bg1"/>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807234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002060"/>
                </a:solidFill>
                <a:cs typeface="Times New Roman" pitchFamily="18" charset="0"/>
              </a:rPr>
              <a:t>Baptism: What It Does Not Do</a:t>
            </a:r>
          </a:p>
        </p:txBody>
      </p:sp>
      <p:sp>
        <p:nvSpPr>
          <p:cNvPr id="9" name="Footer Placeholder 4"/>
          <p:cNvSpPr>
            <a:spLocks noGrp="1"/>
          </p:cNvSpPr>
          <p:nvPr>
            <p:ph type="ftr" sz="quarter" idx="11"/>
          </p:nvPr>
        </p:nvSpPr>
        <p:spPr>
          <a:xfrm>
            <a:off x="2286000" y="6553200"/>
            <a:ext cx="3962400" cy="304800"/>
          </a:xfrm>
        </p:spPr>
        <p:txBody>
          <a:bodyPr/>
          <a:lstStyle/>
          <a:p>
            <a:pPr>
              <a:defRPr/>
            </a:pPr>
            <a:r>
              <a:rPr lang="en-US"/>
              <a:t>Baptism Part 1: What It Does and Does Not Do</a:t>
            </a:r>
            <a:endParaRPr lang="en-US" dirty="0"/>
          </a:p>
        </p:txBody>
      </p:sp>
      <p:sp>
        <p:nvSpPr>
          <p:cNvPr id="11" name="Text Box 4"/>
          <p:cNvSpPr txBox="1">
            <a:spLocks noChangeArrowheads="1"/>
          </p:cNvSpPr>
          <p:nvPr/>
        </p:nvSpPr>
        <p:spPr bwMode="auto">
          <a:xfrm>
            <a:off x="4411663" y="630238"/>
            <a:ext cx="47323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Guarantee sinless perfection: </a:t>
            </a:r>
          </a:p>
          <a:p>
            <a:pPr eaLnBrk="1" hangingPunct="1">
              <a:buClr>
                <a:schemeClr val="accent1"/>
              </a:buClr>
              <a:buSzPct val="115000"/>
              <a:buFont typeface="Wingdings" pitchFamily="2" charset="2"/>
              <a:buChar char="Ø"/>
            </a:pPr>
            <a:r>
              <a:rPr lang="en-US" sz="2000" dirty="0">
                <a:solidFill>
                  <a:srgbClr val="0000FF"/>
                </a:solidFill>
              </a:rPr>
              <a:t>I Jn. 1:9-10: </a:t>
            </a:r>
            <a:r>
              <a:rPr lang="en-US" sz="2000" b="0" dirty="0">
                <a:solidFill>
                  <a:srgbClr val="0000FF"/>
                </a:solidFill>
              </a:rPr>
              <a:t>We will all still sin and slip up. We need to repent when we fall.</a:t>
            </a:r>
          </a:p>
          <a:p>
            <a:pPr eaLnBrk="1" hangingPunct="1">
              <a:buClr>
                <a:schemeClr val="accent1"/>
              </a:buClr>
              <a:buSzPct val="115000"/>
              <a:buFont typeface="Wingdings" pitchFamily="2" charset="2"/>
              <a:buChar char="Ø"/>
            </a:pPr>
            <a:r>
              <a:rPr lang="en-US" sz="2000" dirty="0">
                <a:solidFill>
                  <a:srgbClr val="0000FF"/>
                </a:solidFill>
              </a:rPr>
              <a:t>I Jn. 3:9-10: </a:t>
            </a:r>
            <a:r>
              <a:rPr lang="en-US" sz="2000" b="0" dirty="0">
                <a:solidFill>
                  <a:srgbClr val="0000FF"/>
                </a:solidFill>
              </a:rPr>
              <a:t>As a child of God we will “not practice” sin or unrighteousness.</a:t>
            </a:r>
          </a:p>
        </p:txBody>
      </p:sp>
      <p:sp>
        <p:nvSpPr>
          <p:cNvPr id="15" name="Text Box 4"/>
          <p:cNvSpPr txBox="1">
            <a:spLocks noChangeArrowheads="1"/>
          </p:cNvSpPr>
          <p:nvPr/>
        </p:nvSpPr>
        <p:spPr bwMode="auto">
          <a:xfrm>
            <a:off x="4411663" y="2922588"/>
            <a:ext cx="473233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b="0" dirty="0">
                <a:solidFill>
                  <a:srgbClr val="0000FF"/>
                </a:solidFill>
              </a:rPr>
              <a:t>Simon (baptized) still sinned &amp; needed to repent (Acts 8:13-24)</a:t>
            </a:r>
          </a:p>
          <a:p>
            <a:pPr eaLnBrk="1" hangingPunct="1">
              <a:buClr>
                <a:schemeClr val="accent1"/>
              </a:buClr>
              <a:buSzPct val="115000"/>
              <a:buFont typeface="Wingdings" pitchFamily="2" charset="2"/>
              <a:buChar char="Ø"/>
            </a:pPr>
            <a:r>
              <a:rPr lang="en-US" sz="2000" b="0" dirty="0">
                <a:solidFill>
                  <a:srgbClr val="0000FF"/>
                </a:solidFill>
              </a:rPr>
              <a:t>Peter committed public sin of hypocrisy and needed to repent – Gal. 2:11-12</a:t>
            </a:r>
          </a:p>
          <a:p>
            <a:pPr eaLnBrk="1" hangingPunct="1">
              <a:buClr>
                <a:schemeClr val="accent1"/>
              </a:buClr>
              <a:buSzPct val="115000"/>
              <a:buFont typeface="Wingdings" pitchFamily="2" charset="2"/>
              <a:buChar char="Ø"/>
            </a:pPr>
            <a:r>
              <a:rPr lang="en-US" sz="2000" b="0" dirty="0">
                <a:solidFill>
                  <a:srgbClr val="0000FF"/>
                </a:solidFill>
              </a:rPr>
              <a:t>The Corinthians, Galatians, and the churches in Asia sinned &amp; needed to repent!</a:t>
            </a:r>
          </a:p>
        </p:txBody>
      </p:sp>
      <p:sp>
        <p:nvSpPr>
          <p:cNvPr id="16" name="Text Box 3"/>
          <p:cNvSpPr txBox="1">
            <a:spLocks noChangeArrowheads="1"/>
          </p:cNvSpPr>
          <p:nvPr/>
        </p:nvSpPr>
        <p:spPr bwMode="auto">
          <a:xfrm>
            <a:off x="85725" y="838200"/>
            <a:ext cx="4206875" cy="2616101"/>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I Jn. 1:9-10</a:t>
            </a:r>
          </a:p>
          <a:p>
            <a:pPr eaLnBrk="1" hangingPunct="1"/>
            <a:r>
              <a:rPr lang="en-US" sz="2000" b="0" dirty="0">
                <a:solidFill>
                  <a:srgbClr val="002060"/>
                </a:solidFill>
              </a:rPr>
              <a:t>9.  If we confess our sins, He is faithful and righteous to forgive us our sins and to cleanse us from all unrighteousness. </a:t>
            </a:r>
          </a:p>
          <a:p>
            <a:pPr eaLnBrk="1" hangingPunct="1"/>
            <a:r>
              <a:rPr lang="en-US" sz="2000" b="0" dirty="0">
                <a:solidFill>
                  <a:srgbClr val="002060"/>
                </a:solidFill>
              </a:rPr>
              <a:t>10.  If we say that we have not sinned, we make Him a liar and His word is not in us. </a:t>
            </a:r>
          </a:p>
        </p:txBody>
      </p:sp>
      <p:sp>
        <p:nvSpPr>
          <p:cNvPr id="8" name="Text Box 5">
            <a:extLst>
              <a:ext uri="{FF2B5EF4-FFF2-40B4-BE49-F238E27FC236}">
                <a16:creationId xmlns:a16="http://schemas.microsoft.com/office/drawing/2014/main" id="{6CCF43F6-C75D-4153-B936-EC6BC4DDC812}"/>
              </a:ext>
            </a:extLst>
          </p:cNvPr>
          <p:cNvSpPr txBox="1">
            <a:spLocks noChangeArrowheads="1"/>
          </p:cNvSpPr>
          <p:nvPr/>
        </p:nvSpPr>
        <p:spPr bwMode="auto">
          <a:xfrm>
            <a:off x="85725" y="5562600"/>
            <a:ext cx="8982075" cy="830263"/>
          </a:xfrm>
          <a:prstGeom prst="rect">
            <a:avLst/>
          </a:prstGeom>
          <a:solidFill>
            <a:schemeClr val="bg1">
              <a:lumMod val="20000"/>
              <a:lumOff val="80000"/>
            </a:schemeClr>
          </a:solidFill>
          <a:ln w="9525">
            <a:solidFill>
              <a:srgbClr val="FF0066"/>
            </a:solidFill>
            <a:miter lim="800000"/>
            <a:headEnd/>
            <a:tailEnd/>
          </a:ln>
        </p:spPr>
        <p:txBody>
          <a:bodyPr>
            <a:spAutoFit/>
          </a:bodyPr>
          <a:lstStyle/>
          <a:p>
            <a:pPr marL="457200" indent="-457200" algn="ctr">
              <a:defRPr/>
            </a:pPr>
            <a:r>
              <a:rPr lang="en-US" dirty="0">
                <a:solidFill>
                  <a:srgbClr val="FF0000"/>
                </a:solidFill>
              </a:rPr>
              <a:t>Baptism washes away our sins but does not make us</a:t>
            </a:r>
          </a:p>
          <a:p>
            <a:pPr marL="457200" indent="-457200" algn="ctr">
              <a:defRPr/>
            </a:pPr>
            <a:r>
              <a:rPr lang="en-US" dirty="0">
                <a:solidFill>
                  <a:srgbClr val="FF0000"/>
                </a:solidFill>
              </a:rPr>
              <a:t>sinless forever!</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nodeType="withGroup">
                            <p:stCondLst>
                              <p:cond delay="500"/>
                            </p:stCondLst>
                            <p:childTnLst>
                              <p:par>
                                <p:cTn id="11" presetID="1" presetClass="entr" presetSubtype="0" fill="hold" grpId="0" nodeType="afterEffect">
                                  <p:stCondLst>
                                    <p:cond delay="0"/>
                                  </p:stCondLst>
                                  <p:childTnLst>
                                    <p:set>
                                      <p:cBhvr>
                                        <p:cTn id="12" dur="1" fill="hold">
                                          <p:stCondLst>
                                            <p:cond delay="499"/>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5" grpId="0" autoUpdateAnimBg="0"/>
      <p:bldP spid="1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12">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 name="Picture 14">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50000"/>
          <a:stretch>
            <a:fillRect/>
          </a:stretch>
        </p:blipFill>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2" name="Title 1">
            <a:extLst>
              <a:ext uri="{FF2B5EF4-FFF2-40B4-BE49-F238E27FC236}">
                <a16:creationId xmlns:a16="http://schemas.microsoft.com/office/drawing/2014/main" id="{101E756F-5611-4504-AC29-1A35CC262920}"/>
              </a:ext>
            </a:extLst>
          </p:cNvPr>
          <p:cNvSpPr>
            <a:spLocks noGrp="1"/>
          </p:cNvSpPr>
          <p:nvPr>
            <p:ph type="title"/>
          </p:nvPr>
        </p:nvSpPr>
        <p:spPr>
          <a:xfrm>
            <a:off x="0" y="25217"/>
            <a:ext cx="9144000" cy="812984"/>
          </a:xfrm>
        </p:spPr>
        <p:txBody>
          <a:bodyPr vert="horz" lIns="91440" tIns="45720" rIns="91440" bIns="45720" rtlCol="0" anchor="ctr">
            <a:normAutofit/>
          </a:bodyPr>
          <a:lstStyle/>
          <a:p>
            <a:pPr algn="l"/>
            <a:r>
              <a:rPr lang="en-US" sz="4800" b="1" u="sng" dirty="0">
                <a:ln w="19050">
                  <a:solidFill>
                    <a:schemeClr val="bg1"/>
                  </a:solidFill>
                </a:ln>
                <a:cs typeface="Times New Roman" pitchFamily="18" charset="0"/>
              </a:rPr>
              <a:t>Baptism: What It Does Not Do</a:t>
            </a:r>
            <a:endParaRPr lang="en-US" sz="4800" dirty="0">
              <a:ln w="19050">
                <a:solidFill>
                  <a:schemeClr val="bg1"/>
                </a:solidFill>
              </a:ln>
            </a:endParaRPr>
          </a:p>
        </p:txBody>
      </p:sp>
      <p:sp>
        <p:nvSpPr>
          <p:cNvPr id="12" name="Rectangle 16">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7625" y="0"/>
            <a:ext cx="4572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Footer Placeholder 3">
            <a:extLst>
              <a:ext uri="{FF2B5EF4-FFF2-40B4-BE49-F238E27FC236}">
                <a16:creationId xmlns:a16="http://schemas.microsoft.com/office/drawing/2014/main" id="{E671EDF8-4BFC-4AFB-8B23-B14431AC0458}"/>
              </a:ext>
            </a:extLst>
          </p:cNvPr>
          <p:cNvSpPr>
            <a:spLocks noGrp="1"/>
          </p:cNvSpPr>
          <p:nvPr>
            <p:ph type="ftr" sz="quarter" idx="11"/>
          </p:nvPr>
        </p:nvSpPr>
        <p:spPr>
          <a:xfrm>
            <a:off x="1675" y="6497864"/>
            <a:ext cx="5004665"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w Cen MT" panose="020B0602020104020603"/>
                <a:ea typeface="+mn-ea"/>
                <a:cs typeface="Times New Roman" pitchFamily="18" charset="0"/>
              </a:rPr>
              <a:t>Baptism Part 1: What It Does and Does Not Do</a:t>
            </a:r>
          </a:p>
        </p:txBody>
      </p:sp>
      <p:sp>
        <p:nvSpPr>
          <p:cNvPr id="18" name="Text Box 4">
            <a:extLst>
              <a:ext uri="{FF2B5EF4-FFF2-40B4-BE49-F238E27FC236}">
                <a16:creationId xmlns:a16="http://schemas.microsoft.com/office/drawing/2014/main" id="{3B7149B8-0737-40C6-AF59-E07C86C01088}"/>
              </a:ext>
            </a:extLst>
          </p:cNvPr>
          <p:cNvSpPr txBox="1">
            <a:spLocks noChangeArrowheads="1"/>
          </p:cNvSpPr>
          <p:nvPr/>
        </p:nvSpPr>
        <p:spPr bwMode="auto">
          <a:xfrm>
            <a:off x="1675" y="1143000"/>
            <a:ext cx="45703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Make a Minor an A</a:t>
            </a:r>
            <a:r>
              <a:rPr kumimoji="0" lang="en-US" sz="2400" b="1" i="0" u="none" strike="noStrike" kern="1200" cap="none" spc="0" normalizeH="0" baseline="0" noProof="0" dirty="0" err="1">
                <a:ln>
                  <a:noFill/>
                </a:ln>
                <a:solidFill>
                  <a:prstClr val="white"/>
                </a:solidFill>
                <a:effectLst/>
                <a:uLnTx/>
                <a:uFillTx/>
                <a:latin typeface="Tahoma" pitchFamily="34" charset="0"/>
                <a:ea typeface="+mn-ea"/>
                <a:cs typeface="Times New Roman" pitchFamily="18" charset="0"/>
              </a:rPr>
              <a:t>dult</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Affirm Feelings </a:t>
            </a:r>
          </a:p>
          <a:p>
            <a:pPr marL="742950" marR="0" lvl="1" indent="-4572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Does not change genders</a:t>
            </a:r>
          </a:p>
          <a:p>
            <a:pPr marL="742950" marR="0" lvl="1" indent="-4572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Is not a welcome ceremony</a:t>
            </a:r>
          </a:p>
          <a:p>
            <a:pPr marL="742950" marR="0" lvl="1" indent="-4572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Remove Temptation</a:t>
            </a:r>
          </a:p>
        </p:txBody>
      </p:sp>
      <p:sp>
        <p:nvSpPr>
          <p:cNvPr id="11" name="Text Box 4">
            <a:extLst>
              <a:ext uri="{FF2B5EF4-FFF2-40B4-BE49-F238E27FC236}">
                <a16:creationId xmlns:a16="http://schemas.microsoft.com/office/drawing/2014/main" id="{FEC5FDFD-9B24-4EA8-A2B6-1394623E3750}"/>
              </a:ext>
            </a:extLst>
          </p:cNvPr>
          <p:cNvSpPr txBox="1">
            <a:spLocks noChangeArrowheads="1"/>
          </p:cNvSpPr>
          <p:nvPr/>
        </p:nvSpPr>
        <p:spPr bwMode="auto">
          <a:xfrm>
            <a:off x="4736123" y="1143000"/>
            <a:ext cx="45703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Make One Sinless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lang="en-US" dirty="0">
              <a:solidFill>
                <a:prstClr val="black"/>
              </a:solidFill>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Guarantee</a:t>
            </a:r>
            <a:r>
              <a:rPr kumimoji="0" lang="en-US" sz="2400" b="1" i="0" u="none" strike="noStrike" kern="1200" cap="none" spc="0" normalizeH="0" noProof="0" dirty="0">
                <a:ln>
                  <a:noFill/>
                </a:ln>
                <a:solidFill>
                  <a:prstClr val="black"/>
                </a:solidFill>
                <a:effectLst/>
                <a:uLnTx/>
                <a:uFillTx/>
                <a:latin typeface="Tahoma" pitchFamily="34" charset="0"/>
                <a:ea typeface="+mn-ea"/>
                <a:cs typeface="Times New Roman" pitchFamily="18" charset="0"/>
              </a:rPr>
              <a:t> Eternal Salvation</a:t>
            </a: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9742100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002060"/>
                </a:solidFill>
                <a:cs typeface="Times New Roman" pitchFamily="18" charset="0"/>
              </a:rPr>
              <a:t>Baptism: What It Does Not Do</a:t>
            </a:r>
          </a:p>
        </p:txBody>
      </p:sp>
      <p:sp>
        <p:nvSpPr>
          <p:cNvPr id="9" name="Footer Placeholder 4"/>
          <p:cNvSpPr>
            <a:spLocks noGrp="1"/>
          </p:cNvSpPr>
          <p:nvPr>
            <p:ph type="ftr" sz="quarter" idx="11"/>
          </p:nvPr>
        </p:nvSpPr>
        <p:spPr>
          <a:xfrm>
            <a:off x="2286000" y="6553200"/>
            <a:ext cx="3962400" cy="304800"/>
          </a:xfrm>
        </p:spPr>
        <p:txBody>
          <a:bodyPr/>
          <a:lstStyle/>
          <a:p>
            <a:pPr>
              <a:defRPr/>
            </a:pPr>
            <a:r>
              <a:rPr lang="en-US"/>
              <a:t>Baptism Part 1: What It Does and Does Not Do</a:t>
            </a:r>
            <a:endParaRPr lang="en-US" dirty="0"/>
          </a:p>
        </p:txBody>
      </p:sp>
      <p:sp>
        <p:nvSpPr>
          <p:cNvPr id="11" name="Text Box 4"/>
          <p:cNvSpPr txBox="1">
            <a:spLocks noChangeArrowheads="1"/>
          </p:cNvSpPr>
          <p:nvPr/>
        </p:nvSpPr>
        <p:spPr bwMode="auto">
          <a:xfrm>
            <a:off x="4419600" y="838200"/>
            <a:ext cx="47323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Guarantee eternal salvation: </a:t>
            </a:r>
          </a:p>
          <a:p>
            <a:pPr eaLnBrk="1" hangingPunct="1">
              <a:buClr>
                <a:schemeClr val="accent1"/>
              </a:buClr>
              <a:buSzPct val="115000"/>
              <a:buFont typeface="Wingdings" pitchFamily="2" charset="2"/>
              <a:buChar char="Ø"/>
            </a:pPr>
            <a:r>
              <a:rPr lang="en-US" sz="2000" b="0" dirty="0">
                <a:solidFill>
                  <a:srgbClr val="0000FF"/>
                </a:solidFill>
              </a:rPr>
              <a:t>Eternal salvation is given to those who obey Him – Heb. 5:9</a:t>
            </a:r>
          </a:p>
        </p:txBody>
      </p:sp>
      <p:sp>
        <p:nvSpPr>
          <p:cNvPr id="15" name="Text Box 4"/>
          <p:cNvSpPr txBox="1">
            <a:spLocks noChangeArrowheads="1"/>
          </p:cNvSpPr>
          <p:nvPr/>
        </p:nvSpPr>
        <p:spPr bwMode="auto">
          <a:xfrm>
            <a:off x="4411663" y="1917700"/>
            <a:ext cx="473233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800100" indent="-34290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dirty="0">
                <a:solidFill>
                  <a:srgbClr val="0000FF"/>
                </a:solidFill>
              </a:rPr>
              <a:t>Baptism is not the end of obedience </a:t>
            </a:r>
          </a:p>
          <a:p>
            <a:pPr lvl="1" eaLnBrk="1" hangingPunct="1">
              <a:buClr>
                <a:schemeClr val="accent1"/>
              </a:buClr>
              <a:buSzPct val="115000"/>
              <a:buFont typeface="Wingdings" pitchFamily="2" charset="2"/>
              <a:buChar char="§"/>
            </a:pPr>
            <a:r>
              <a:rPr lang="en-US" sz="2000" b="0" dirty="0">
                <a:solidFill>
                  <a:srgbClr val="0000FF"/>
                </a:solidFill>
              </a:rPr>
              <a:t>Continual Obedience – Phil. 1:27; 2:12</a:t>
            </a:r>
          </a:p>
          <a:p>
            <a:pPr lvl="1" eaLnBrk="1" hangingPunct="1">
              <a:buClr>
                <a:schemeClr val="accent1"/>
              </a:buClr>
              <a:buSzPct val="115000"/>
              <a:buFont typeface="Wingdings" pitchFamily="2" charset="2"/>
              <a:buChar char="§"/>
            </a:pPr>
            <a:r>
              <a:rPr lang="en-US" sz="2000" b="0" dirty="0">
                <a:solidFill>
                  <a:srgbClr val="0000FF"/>
                </a:solidFill>
              </a:rPr>
              <a:t>One must be steadfast in worship and service to God – Acts 2:42; Jn. 8:31; I Cor. 15:58</a:t>
            </a:r>
          </a:p>
        </p:txBody>
      </p:sp>
      <p:sp>
        <p:nvSpPr>
          <p:cNvPr id="16" name="Text Box 3"/>
          <p:cNvSpPr txBox="1">
            <a:spLocks noChangeArrowheads="1"/>
          </p:cNvSpPr>
          <p:nvPr/>
        </p:nvSpPr>
        <p:spPr bwMode="auto">
          <a:xfrm>
            <a:off x="85725" y="838200"/>
            <a:ext cx="4206875" cy="1200150"/>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Heb. 5:9</a:t>
            </a:r>
          </a:p>
          <a:p>
            <a:pPr eaLnBrk="1" hangingPunct="1"/>
            <a:r>
              <a:rPr lang="en-US" sz="1600" b="0" dirty="0">
                <a:solidFill>
                  <a:srgbClr val="002060"/>
                </a:solidFill>
              </a:rPr>
              <a:t>9.   And having been made perfect, He became to all those who obey Him the source of eternal salvation,</a:t>
            </a:r>
          </a:p>
        </p:txBody>
      </p:sp>
      <p:sp>
        <p:nvSpPr>
          <p:cNvPr id="12" name="Text Box 3"/>
          <p:cNvSpPr txBox="1">
            <a:spLocks noChangeArrowheads="1"/>
          </p:cNvSpPr>
          <p:nvPr/>
        </p:nvSpPr>
        <p:spPr bwMode="auto">
          <a:xfrm>
            <a:off x="85725" y="2565400"/>
            <a:ext cx="4206875" cy="2184400"/>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Phil. 1:27</a:t>
            </a:r>
          </a:p>
          <a:p>
            <a:pPr eaLnBrk="1" hangingPunct="1"/>
            <a:r>
              <a:rPr lang="en-US" sz="1600" b="0" dirty="0">
                <a:solidFill>
                  <a:srgbClr val="002060"/>
                </a:solidFill>
              </a:rPr>
              <a:t>27.  Only conduct yourselves in a manner worthy of the gospel of Christ, so that whether I come and see you or remain absent, I will hear of you that you are standing firm in one spirit, with one mind striving together for the faith of the gospel; </a:t>
            </a:r>
          </a:p>
        </p:txBody>
      </p:sp>
      <p:sp>
        <p:nvSpPr>
          <p:cNvPr id="13" name="Text Box 5"/>
          <p:cNvSpPr txBox="1">
            <a:spLocks noChangeArrowheads="1"/>
          </p:cNvSpPr>
          <p:nvPr/>
        </p:nvSpPr>
        <p:spPr bwMode="auto">
          <a:xfrm>
            <a:off x="85725" y="5562600"/>
            <a:ext cx="8982075" cy="830997"/>
          </a:xfrm>
          <a:prstGeom prst="rect">
            <a:avLst/>
          </a:prstGeom>
          <a:solidFill>
            <a:schemeClr val="bg1">
              <a:lumMod val="20000"/>
              <a:lumOff val="80000"/>
            </a:schemeClr>
          </a:solidFill>
          <a:ln w="9525">
            <a:solidFill>
              <a:srgbClr val="FF0066"/>
            </a:solidFill>
            <a:miter lim="800000"/>
            <a:headEnd/>
            <a:tailEnd/>
          </a:ln>
        </p:spPr>
        <p:txBody>
          <a:bodyPr>
            <a:spAutoFit/>
          </a:bodyPr>
          <a:lstStyle/>
          <a:p>
            <a:pPr algn="ctr">
              <a:defRPr/>
            </a:pPr>
            <a:r>
              <a:rPr lang="en-US" dirty="0">
                <a:solidFill>
                  <a:srgbClr val="FF0000"/>
                </a:solidFill>
              </a:rPr>
              <a:t>Baptism is the beginning of our walk with God!</a:t>
            </a:r>
          </a:p>
          <a:p>
            <a:pPr algn="ctr">
              <a:defRPr/>
            </a:pPr>
            <a:r>
              <a:rPr lang="en-US" dirty="0">
                <a:solidFill>
                  <a:srgbClr val="FF0000"/>
                </a:solidFill>
              </a:rPr>
              <a:t>(Rom. 6:4) – Col. 3:1-2; Mt. 6:33</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nodeType="withGroup">
                            <p:stCondLst>
                              <p:cond delay="500"/>
                            </p:stCondLst>
                            <p:childTnLst>
                              <p:par>
                                <p:cTn id="11" presetID="1" presetClass="entr" presetSubtype="0" fill="hold" grpId="0" nodeType="afterEffect">
                                  <p:stCondLst>
                                    <p:cond delay="0"/>
                                  </p:stCondLst>
                                  <p:childTnLst>
                                    <p:set>
                                      <p:cBhvr>
                                        <p:cTn id="12" dur="1" fill="hold">
                                          <p:stCondLst>
                                            <p:cond delay="499"/>
                                          </p:stCondLst>
                                        </p:cTn>
                                        <p:tgtEl>
                                          <p:spTgt spid="15"/>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5" grpId="0" autoUpdateAnimBg="0"/>
      <p:bldP spid="16"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12">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 name="Picture 14">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50000"/>
          <a:stretch>
            <a:fillRect/>
          </a:stretch>
        </p:blipFill>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2" name="Title 1">
            <a:extLst>
              <a:ext uri="{FF2B5EF4-FFF2-40B4-BE49-F238E27FC236}">
                <a16:creationId xmlns:a16="http://schemas.microsoft.com/office/drawing/2014/main" id="{101E756F-5611-4504-AC29-1A35CC262920}"/>
              </a:ext>
            </a:extLst>
          </p:cNvPr>
          <p:cNvSpPr>
            <a:spLocks noGrp="1"/>
          </p:cNvSpPr>
          <p:nvPr>
            <p:ph type="title"/>
          </p:nvPr>
        </p:nvSpPr>
        <p:spPr>
          <a:xfrm>
            <a:off x="0" y="25217"/>
            <a:ext cx="9144000" cy="812984"/>
          </a:xfrm>
        </p:spPr>
        <p:txBody>
          <a:bodyPr vert="horz" lIns="91440" tIns="45720" rIns="91440" bIns="45720" rtlCol="0" anchor="ctr">
            <a:normAutofit/>
          </a:bodyPr>
          <a:lstStyle/>
          <a:p>
            <a:pPr algn="l"/>
            <a:r>
              <a:rPr lang="en-US" sz="4800" b="1" u="sng" dirty="0">
                <a:ln w="19050">
                  <a:solidFill>
                    <a:schemeClr val="bg1"/>
                  </a:solidFill>
                </a:ln>
                <a:cs typeface="Times New Roman" pitchFamily="18" charset="0"/>
              </a:rPr>
              <a:t>Baptism: What It Does Not Do</a:t>
            </a:r>
            <a:endParaRPr lang="en-US" sz="4800" dirty="0">
              <a:ln w="19050">
                <a:solidFill>
                  <a:schemeClr val="bg1"/>
                </a:solidFill>
              </a:ln>
            </a:endParaRPr>
          </a:p>
        </p:txBody>
      </p:sp>
      <p:sp>
        <p:nvSpPr>
          <p:cNvPr id="12" name="Rectangle 16">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7625" y="0"/>
            <a:ext cx="4572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Footer Placeholder 3">
            <a:extLst>
              <a:ext uri="{FF2B5EF4-FFF2-40B4-BE49-F238E27FC236}">
                <a16:creationId xmlns:a16="http://schemas.microsoft.com/office/drawing/2014/main" id="{E671EDF8-4BFC-4AFB-8B23-B14431AC0458}"/>
              </a:ext>
            </a:extLst>
          </p:cNvPr>
          <p:cNvSpPr>
            <a:spLocks noGrp="1"/>
          </p:cNvSpPr>
          <p:nvPr>
            <p:ph type="ftr" sz="quarter" idx="11"/>
          </p:nvPr>
        </p:nvSpPr>
        <p:spPr>
          <a:xfrm>
            <a:off x="1675" y="6497864"/>
            <a:ext cx="5004665"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w Cen MT" panose="020B0602020104020603"/>
                <a:ea typeface="+mn-ea"/>
                <a:cs typeface="Times New Roman" pitchFamily="18" charset="0"/>
              </a:rPr>
              <a:t>Baptism Part 1: What It Does and Does Not Do</a:t>
            </a:r>
          </a:p>
        </p:txBody>
      </p:sp>
      <p:sp>
        <p:nvSpPr>
          <p:cNvPr id="18" name="Text Box 4">
            <a:extLst>
              <a:ext uri="{FF2B5EF4-FFF2-40B4-BE49-F238E27FC236}">
                <a16:creationId xmlns:a16="http://schemas.microsoft.com/office/drawing/2014/main" id="{3B7149B8-0737-40C6-AF59-E07C86C01088}"/>
              </a:ext>
            </a:extLst>
          </p:cNvPr>
          <p:cNvSpPr txBox="1">
            <a:spLocks noChangeArrowheads="1"/>
          </p:cNvSpPr>
          <p:nvPr/>
        </p:nvSpPr>
        <p:spPr bwMode="auto">
          <a:xfrm>
            <a:off x="1675" y="1143000"/>
            <a:ext cx="45703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Make a Minor an A</a:t>
            </a:r>
            <a:r>
              <a:rPr kumimoji="0" lang="en-US" sz="2400" b="1" i="0" u="none" strike="noStrike" kern="1200" cap="none" spc="0" normalizeH="0" baseline="0" noProof="0" dirty="0" err="1">
                <a:ln>
                  <a:noFill/>
                </a:ln>
                <a:solidFill>
                  <a:prstClr val="white"/>
                </a:solidFill>
                <a:effectLst/>
                <a:uLnTx/>
                <a:uFillTx/>
                <a:latin typeface="Tahoma" pitchFamily="34" charset="0"/>
                <a:ea typeface="+mn-ea"/>
                <a:cs typeface="Times New Roman" pitchFamily="18" charset="0"/>
              </a:rPr>
              <a:t>dult</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Affirm Feelings </a:t>
            </a:r>
          </a:p>
          <a:p>
            <a:pPr marL="742950" marR="0" lvl="1" indent="-4572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Does not change genders</a:t>
            </a:r>
          </a:p>
          <a:p>
            <a:pPr marL="742950" marR="0" lvl="1" indent="-4572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Is not a welcome ceremony</a:t>
            </a:r>
          </a:p>
          <a:p>
            <a:pPr marL="742950" marR="0" lvl="1" indent="-4572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Remove Temptation</a:t>
            </a:r>
          </a:p>
        </p:txBody>
      </p:sp>
      <p:sp>
        <p:nvSpPr>
          <p:cNvPr id="11" name="Text Box 4">
            <a:extLst>
              <a:ext uri="{FF2B5EF4-FFF2-40B4-BE49-F238E27FC236}">
                <a16:creationId xmlns:a16="http://schemas.microsoft.com/office/drawing/2014/main" id="{FEC5FDFD-9B24-4EA8-A2B6-1394623E3750}"/>
              </a:ext>
            </a:extLst>
          </p:cNvPr>
          <p:cNvSpPr txBox="1">
            <a:spLocks noChangeArrowheads="1"/>
          </p:cNvSpPr>
          <p:nvPr/>
        </p:nvSpPr>
        <p:spPr bwMode="auto">
          <a:xfrm>
            <a:off x="4736123" y="1143000"/>
            <a:ext cx="45703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Make One Sinless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Guarantee Eternal Salvation</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13" name="Text Box 5">
            <a:extLst>
              <a:ext uri="{FF2B5EF4-FFF2-40B4-BE49-F238E27FC236}">
                <a16:creationId xmlns:a16="http://schemas.microsoft.com/office/drawing/2014/main" id="{BE825122-A901-471D-B204-E3DDAF028DB6}"/>
              </a:ext>
            </a:extLst>
          </p:cNvPr>
          <p:cNvSpPr txBox="1">
            <a:spLocks noChangeArrowheads="1"/>
          </p:cNvSpPr>
          <p:nvPr/>
        </p:nvSpPr>
        <p:spPr bwMode="auto">
          <a:xfrm>
            <a:off x="85725" y="5562600"/>
            <a:ext cx="8982075" cy="830263"/>
          </a:xfrm>
          <a:prstGeom prst="rect">
            <a:avLst/>
          </a:prstGeom>
          <a:solidFill>
            <a:schemeClr val="accent5">
              <a:lumMod val="20000"/>
              <a:lumOff val="80000"/>
            </a:schemeClr>
          </a:solidFill>
          <a:ln w="9525">
            <a:solidFill>
              <a:srgbClr val="FF0066"/>
            </a:solidFill>
            <a:miter lim="800000"/>
            <a:headEnd/>
            <a:tailEnd/>
          </a:ln>
        </p:spPr>
        <p:txBody>
          <a:bodyPr>
            <a:spAutoFit/>
          </a:bodyPr>
          <a:lstStyle/>
          <a:p>
            <a:pPr marL="457200" indent="-457200" algn="ctr">
              <a:defRPr/>
            </a:pPr>
            <a:r>
              <a:rPr lang="en-US" dirty="0">
                <a:solidFill>
                  <a:srgbClr val="FF0000"/>
                </a:solidFill>
              </a:rPr>
              <a:t>Baptism results in eternal life IF one is faithful till death</a:t>
            </a:r>
          </a:p>
          <a:p>
            <a:pPr marL="457200" indent="-457200" algn="ctr">
              <a:defRPr/>
            </a:pPr>
            <a:r>
              <a:rPr lang="en-US" i="1" dirty="0">
                <a:solidFill>
                  <a:srgbClr val="FF0000"/>
                </a:solidFill>
              </a:rPr>
              <a:t>(Rev. 2:10), </a:t>
            </a:r>
            <a:r>
              <a:rPr lang="en-US" dirty="0">
                <a:solidFill>
                  <a:srgbClr val="FF0000"/>
                </a:solidFill>
              </a:rPr>
              <a:t>not through baptism only!</a:t>
            </a:r>
          </a:p>
        </p:txBody>
      </p:sp>
    </p:spTree>
    <p:extLst>
      <p:ext uri="{BB962C8B-B14F-4D97-AF65-F5344CB8AC3E}">
        <p14:creationId xmlns:p14="http://schemas.microsoft.com/office/powerpoint/2010/main" val="23524298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609600"/>
          </a:xfrm>
        </p:spPr>
        <p:txBody>
          <a:bodyPr>
            <a:noAutofit/>
          </a:bodyPr>
          <a:lstStyle/>
          <a:p>
            <a:pPr eaLnBrk="1" hangingPunct="1"/>
            <a:r>
              <a:rPr lang="en-US" sz="4000" b="1" u="sng" dirty="0">
                <a:solidFill>
                  <a:srgbClr val="002060"/>
                </a:solidFill>
                <a:cs typeface="Times New Roman" pitchFamily="18" charset="0"/>
              </a:rPr>
              <a:t>Conclusion</a:t>
            </a:r>
          </a:p>
        </p:txBody>
      </p:sp>
      <p:sp>
        <p:nvSpPr>
          <p:cNvPr id="4" name="Footer Placeholder 4"/>
          <p:cNvSpPr>
            <a:spLocks noGrp="1"/>
          </p:cNvSpPr>
          <p:nvPr>
            <p:ph type="ftr" sz="quarter" idx="11"/>
          </p:nvPr>
        </p:nvSpPr>
        <p:spPr>
          <a:xfrm>
            <a:off x="-23813" y="6464300"/>
            <a:ext cx="4038600" cy="381000"/>
          </a:xfrm>
        </p:spPr>
        <p:txBody>
          <a:bodyPr/>
          <a:lstStyle/>
          <a:p>
            <a:pPr>
              <a:defRPr/>
            </a:pPr>
            <a:r>
              <a:rPr lang="en-US"/>
              <a:t>Baptism Part 1: What It Does and Does Not Do</a:t>
            </a:r>
            <a:endParaRPr lang="en-US" dirty="0"/>
          </a:p>
        </p:txBody>
      </p:sp>
      <p:sp>
        <p:nvSpPr>
          <p:cNvPr id="5" name="Text Box 4"/>
          <p:cNvSpPr txBox="1">
            <a:spLocks noChangeArrowheads="1"/>
          </p:cNvSpPr>
          <p:nvPr/>
        </p:nvSpPr>
        <p:spPr bwMode="auto">
          <a:xfrm>
            <a:off x="0" y="10668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t>Baptism puts one into Christ but in and of itself, does NOT</a:t>
            </a:r>
          </a:p>
          <a:p>
            <a:pPr algn="ctr" eaLnBrk="1" hangingPunct="1"/>
            <a:r>
              <a:rPr lang="en-US" dirty="0"/>
              <a:t>guarantee eternal salvation!</a:t>
            </a:r>
          </a:p>
        </p:txBody>
      </p:sp>
      <p:sp>
        <p:nvSpPr>
          <p:cNvPr id="8" name="Text Box 4"/>
          <p:cNvSpPr txBox="1">
            <a:spLocks noChangeArrowheads="1"/>
          </p:cNvSpPr>
          <p:nvPr/>
        </p:nvSpPr>
        <p:spPr bwMode="auto">
          <a:xfrm>
            <a:off x="0" y="2133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t>Jesus said people with no firm root of faith can fall away –</a:t>
            </a:r>
          </a:p>
          <a:p>
            <a:pPr algn="ctr" eaLnBrk="1" hangingPunct="1"/>
            <a:r>
              <a:rPr lang="en-US" dirty="0"/>
              <a:t>Mt. 13:18-23</a:t>
            </a:r>
          </a:p>
        </p:txBody>
      </p:sp>
      <p:sp>
        <p:nvSpPr>
          <p:cNvPr id="12" name="Text Box 3"/>
          <p:cNvSpPr txBox="1">
            <a:spLocks noChangeArrowheads="1"/>
          </p:cNvSpPr>
          <p:nvPr/>
        </p:nvSpPr>
        <p:spPr bwMode="auto">
          <a:xfrm>
            <a:off x="-23813" y="3429000"/>
            <a:ext cx="9144001" cy="2123658"/>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sz="3600" dirty="0">
                <a:solidFill>
                  <a:srgbClr val="000000"/>
                </a:solidFill>
              </a:rPr>
              <a:t>Hebrews 2:1</a:t>
            </a:r>
          </a:p>
          <a:p>
            <a:pPr marL="0" indent="0" algn="ctr" eaLnBrk="1" hangingPunct="1"/>
            <a:r>
              <a:rPr lang="en-US" sz="3200" b="0" dirty="0">
                <a:solidFill>
                  <a:srgbClr val="002060"/>
                </a:solidFill>
              </a:rPr>
              <a:t>For this reason we must pay much closer attention to what we have heard, so that we do not drift away from it.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8" grpId="0" autoUpdateAnimBg="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609600"/>
          </a:xfrm>
        </p:spPr>
        <p:txBody>
          <a:bodyPr>
            <a:noAutofit/>
          </a:bodyPr>
          <a:lstStyle/>
          <a:p>
            <a:pPr eaLnBrk="1" hangingPunct="1"/>
            <a:r>
              <a:rPr lang="en-US" sz="4000" b="1" u="sng" dirty="0">
                <a:solidFill>
                  <a:srgbClr val="002060"/>
                </a:solidFill>
                <a:cs typeface="Times New Roman" pitchFamily="18" charset="0"/>
              </a:rPr>
              <a:t>Conclusion</a:t>
            </a:r>
          </a:p>
        </p:txBody>
      </p:sp>
      <p:sp>
        <p:nvSpPr>
          <p:cNvPr id="4" name="Footer Placeholder 4"/>
          <p:cNvSpPr>
            <a:spLocks noGrp="1"/>
          </p:cNvSpPr>
          <p:nvPr>
            <p:ph type="ftr" sz="quarter" idx="11"/>
          </p:nvPr>
        </p:nvSpPr>
        <p:spPr>
          <a:xfrm>
            <a:off x="0" y="6544826"/>
            <a:ext cx="4267200" cy="277813"/>
          </a:xfrm>
        </p:spPr>
        <p:txBody>
          <a:bodyPr/>
          <a:lstStyle/>
          <a:p>
            <a:pPr>
              <a:defRPr/>
            </a:pPr>
            <a:r>
              <a:rPr lang="en-US"/>
              <a:t>Baptism Part 1: What It Does and Does Not Do</a:t>
            </a:r>
            <a:endParaRPr lang="en-US" dirty="0"/>
          </a:p>
        </p:txBody>
      </p:sp>
      <p:sp>
        <p:nvSpPr>
          <p:cNvPr id="10" name="Text Box 5"/>
          <p:cNvSpPr txBox="1">
            <a:spLocks noChangeArrowheads="1"/>
          </p:cNvSpPr>
          <p:nvPr/>
        </p:nvSpPr>
        <p:spPr bwMode="auto">
          <a:xfrm>
            <a:off x="63500" y="762000"/>
            <a:ext cx="8982075" cy="1200150"/>
          </a:xfrm>
          <a:prstGeom prst="rect">
            <a:avLst/>
          </a:prstGeom>
          <a:solidFill>
            <a:schemeClr val="tx2">
              <a:lumMod val="40000"/>
              <a:lumOff val="60000"/>
            </a:schemeClr>
          </a:solidFill>
          <a:ln w="9525">
            <a:solidFill>
              <a:srgbClr val="0000FF"/>
            </a:solidFill>
            <a:miter lim="800000"/>
            <a:headEnd/>
            <a:tailEnd/>
          </a:ln>
        </p:spPr>
        <p:txBody>
          <a:bodyPr>
            <a:spAutoFit/>
          </a:bodyPr>
          <a:lstStyle/>
          <a:p>
            <a:pPr marL="457200" indent="-457200" algn="ctr">
              <a:defRPr/>
            </a:pPr>
            <a:r>
              <a:rPr lang="en-US" dirty="0">
                <a:solidFill>
                  <a:srgbClr val="0000FF"/>
                </a:solidFill>
              </a:rPr>
              <a:t>There are things baptism does and does not do: </a:t>
            </a:r>
          </a:p>
          <a:p>
            <a:pPr marL="457200" indent="-457200" algn="ctr">
              <a:defRPr/>
            </a:pPr>
            <a:r>
              <a:rPr lang="en-US" dirty="0">
                <a:solidFill>
                  <a:srgbClr val="0000FF"/>
                </a:solidFill>
              </a:rPr>
              <a:t>We need to be baptized and understand it is only the</a:t>
            </a:r>
          </a:p>
          <a:p>
            <a:pPr marL="457200" indent="-457200" algn="ctr">
              <a:defRPr/>
            </a:pPr>
            <a:r>
              <a:rPr lang="en-US" dirty="0">
                <a:solidFill>
                  <a:srgbClr val="0000FF"/>
                </a:solidFill>
              </a:rPr>
              <a:t>beginning of our walk with God in the right relationship!</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524000" y="2047863"/>
            <a:ext cx="60960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algn="ctr"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719659377"/>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002060"/>
                </a:solidFill>
                <a:cs typeface="Times New Roman" pitchFamily="18" charset="0"/>
              </a:rPr>
              <a:t>Intro</a:t>
            </a:r>
          </a:p>
        </p:txBody>
      </p:sp>
      <p:sp>
        <p:nvSpPr>
          <p:cNvPr id="9" name="Footer Placeholder 4"/>
          <p:cNvSpPr>
            <a:spLocks noGrp="1"/>
          </p:cNvSpPr>
          <p:nvPr>
            <p:ph type="ftr" sz="quarter" idx="11"/>
          </p:nvPr>
        </p:nvSpPr>
        <p:spPr>
          <a:xfrm>
            <a:off x="2690813" y="6553200"/>
            <a:ext cx="3733800" cy="304800"/>
          </a:xfrm>
        </p:spPr>
        <p:txBody>
          <a:bodyPr/>
          <a:lstStyle/>
          <a:p>
            <a:pPr>
              <a:defRPr/>
            </a:pPr>
            <a:r>
              <a:rPr lang="en-US"/>
              <a:t>Baptism Part 1: What It Does and Does Not Do</a:t>
            </a:r>
            <a:endParaRPr lang="en-US" dirty="0"/>
          </a:p>
        </p:txBody>
      </p:sp>
      <p:sp>
        <p:nvSpPr>
          <p:cNvPr id="219140" name="Text Box 4"/>
          <p:cNvSpPr txBox="1">
            <a:spLocks noChangeArrowheads="1"/>
          </p:cNvSpPr>
          <p:nvPr/>
        </p:nvSpPr>
        <p:spPr bwMode="auto">
          <a:xfrm>
            <a:off x="0" y="645031"/>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t>God’s offer of salvation and eternal life: Repent and be </a:t>
            </a:r>
          </a:p>
          <a:p>
            <a:pPr algn="ctr" eaLnBrk="1" hangingPunct="1"/>
            <a:r>
              <a:rPr lang="en-US" dirty="0"/>
              <a:t>baptized! (Mk. 16:15-16)</a:t>
            </a:r>
          </a:p>
        </p:txBody>
      </p:sp>
      <p:sp>
        <p:nvSpPr>
          <p:cNvPr id="11" name="Text Box 4"/>
          <p:cNvSpPr txBox="1">
            <a:spLocks noChangeArrowheads="1"/>
          </p:cNvSpPr>
          <p:nvPr/>
        </p:nvSpPr>
        <p:spPr bwMode="auto">
          <a:xfrm>
            <a:off x="-14288" y="2057400"/>
            <a:ext cx="9144001"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Baptism is one subject that has been much abused:</a:t>
            </a:r>
          </a:p>
          <a:p>
            <a:pPr eaLnBrk="1" hangingPunct="1">
              <a:buClr>
                <a:schemeClr val="accent1"/>
              </a:buClr>
              <a:buSzPct val="115000"/>
              <a:buFont typeface="Wingdings" pitchFamily="2" charset="2"/>
              <a:buChar char="Ø"/>
            </a:pPr>
            <a:r>
              <a:rPr lang="en-US" sz="2000" b="0" dirty="0">
                <a:solidFill>
                  <a:srgbClr val="0000FF"/>
                </a:solidFill>
              </a:rPr>
              <a:t>Called “an outward appearance of an inward grace”</a:t>
            </a:r>
          </a:p>
          <a:p>
            <a:pPr eaLnBrk="1" hangingPunct="1">
              <a:buClr>
                <a:schemeClr val="accent1"/>
              </a:buClr>
              <a:buSzPct val="115000"/>
              <a:buFont typeface="Wingdings" pitchFamily="2" charset="2"/>
              <a:buChar char="Ø"/>
            </a:pPr>
            <a:r>
              <a:rPr lang="en-US" sz="2000" b="0" dirty="0">
                <a:solidFill>
                  <a:srgbClr val="0000FF"/>
                </a:solidFill>
              </a:rPr>
              <a:t>Called “a work” thus non-essential to salvation of one’s soul</a:t>
            </a:r>
          </a:p>
          <a:p>
            <a:pPr eaLnBrk="1" hangingPunct="1">
              <a:buClr>
                <a:schemeClr val="accent1"/>
              </a:buClr>
              <a:buSzPct val="115000"/>
              <a:buFont typeface="Wingdings" pitchFamily="2" charset="2"/>
              <a:buChar char="Ø"/>
            </a:pPr>
            <a:r>
              <a:rPr lang="en-US" sz="2000" b="0" dirty="0">
                <a:solidFill>
                  <a:srgbClr val="0000FF"/>
                </a:solidFill>
              </a:rPr>
              <a:t>Called by some “optional” while others claim it is “mandatory” as it is a command of the Lord, but it is only necessary after one is saved by prayer</a:t>
            </a:r>
          </a:p>
        </p:txBody>
      </p:sp>
      <p:sp>
        <p:nvSpPr>
          <p:cNvPr id="12" name="Text Box 4"/>
          <p:cNvSpPr txBox="1">
            <a:spLocks noChangeArrowheads="1"/>
          </p:cNvSpPr>
          <p:nvPr/>
        </p:nvSpPr>
        <p:spPr bwMode="auto">
          <a:xfrm>
            <a:off x="0" y="3962400"/>
            <a:ext cx="9144000" cy="1200150"/>
          </a:xfrm>
          <a:prstGeom prst="rect">
            <a:avLst/>
          </a:prstGeom>
          <a:solidFill>
            <a:schemeClr val="bg1"/>
          </a:solidFill>
          <a:ln>
            <a:noFill/>
          </a:ln>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t>It is a direct command from Jesus Himself, and His </a:t>
            </a:r>
          </a:p>
          <a:p>
            <a:pPr algn="ctr" eaLnBrk="1" hangingPunct="1"/>
            <a:r>
              <a:rPr lang="en-US" dirty="0"/>
              <a:t>apostles and N.T. writers wrote about it often enough that</a:t>
            </a:r>
          </a:p>
          <a:p>
            <a:pPr algn="ctr" eaLnBrk="1" hangingPunct="1"/>
            <a:r>
              <a:rPr lang="en-US" dirty="0"/>
              <a:t>there are plenty of examples recorded for us!</a:t>
            </a:r>
          </a:p>
        </p:txBody>
      </p:sp>
      <p:sp>
        <p:nvSpPr>
          <p:cNvPr id="13" name="Text Box 5"/>
          <p:cNvSpPr txBox="1">
            <a:spLocks noChangeArrowheads="1"/>
          </p:cNvSpPr>
          <p:nvPr/>
        </p:nvSpPr>
        <p:spPr bwMode="auto">
          <a:xfrm>
            <a:off x="76200" y="5486400"/>
            <a:ext cx="8991600" cy="830263"/>
          </a:xfrm>
          <a:prstGeom prst="rect">
            <a:avLst/>
          </a:prstGeom>
          <a:solidFill>
            <a:schemeClr val="accent3">
              <a:lumMod val="40000"/>
              <a:lumOff val="60000"/>
            </a:schemeClr>
          </a:solidFill>
          <a:ln w="9525">
            <a:solidFill>
              <a:srgbClr val="008000"/>
            </a:solidFill>
            <a:miter lim="800000"/>
            <a:headEnd/>
            <a:tailEnd/>
          </a:ln>
        </p:spPr>
        <p:txBody>
          <a:bodyPr>
            <a:spAutoFit/>
          </a:bodyPr>
          <a:lstStyle/>
          <a:p>
            <a:pPr algn="ctr">
              <a:defRPr/>
            </a:pPr>
            <a:r>
              <a:rPr lang="en-US" dirty="0">
                <a:solidFill>
                  <a:srgbClr val="008000"/>
                </a:solidFill>
              </a:rPr>
              <a:t>We need to know the purpose and limitations of baptism:</a:t>
            </a:r>
          </a:p>
          <a:p>
            <a:pPr algn="ctr">
              <a:defRPr/>
            </a:pPr>
            <a:r>
              <a:rPr lang="en-US" dirty="0">
                <a:solidFill>
                  <a:srgbClr val="008000"/>
                </a:solidFill>
              </a:rPr>
              <a:t>What it does and does not do!</a:t>
            </a:r>
          </a:p>
        </p:txBody>
      </p:sp>
      <p:pic>
        <p:nvPicPr>
          <p:cNvPr id="317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043" y="1116014"/>
            <a:ext cx="138395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9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autoUpdateAnimBg="0"/>
      <p:bldP spid="11" grpId="0" autoUpdateAnimBg="0"/>
      <p:bldP spid="12" grpId="0" animBg="1" autoUpdateAnimBg="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002060"/>
                </a:solidFill>
                <a:cs typeface="Times New Roman" pitchFamily="18" charset="0"/>
              </a:rPr>
              <a:t>Baptism: What It Does</a:t>
            </a:r>
          </a:p>
        </p:txBody>
      </p:sp>
      <p:sp>
        <p:nvSpPr>
          <p:cNvPr id="6" name="Footer Placeholder 4"/>
          <p:cNvSpPr>
            <a:spLocks noGrp="1"/>
          </p:cNvSpPr>
          <p:nvPr>
            <p:ph type="ftr" sz="quarter" idx="11"/>
          </p:nvPr>
        </p:nvSpPr>
        <p:spPr>
          <a:xfrm>
            <a:off x="2667000" y="6537325"/>
            <a:ext cx="3810000" cy="320675"/>
          </a:xfrm>
        </p:spPr>
        <p:txBody>
          <a:bodyPr/>
          <a:lstStyle/>
          <a:p>
            <a:pPr>
              <a:defRPr/>
            </a:pPr>
            <a:r>
              <a:rPr lang="en-US"/>
              <a:t>Baptism Part 1: What It Does and Does Not Do</a:t>
            </a:r>
          </a:p>
        </p:txBody>
      </p:sp>
      <p:sp>
        <p:nvSpPr>
          <p:cNvPr id="8" name="Rectangle 12" descr="Water droplets"/>
          <p:cNvSpPr>
            <a:spLocks noChangeArrowheads="1"/>
          </p:cNvSpPr>
          <p:nvPr/>
        </p:nvSpPr>
        <p:spPr bwMode="auto">
          <a:xfrm>
            <a:off x="152400" y="838200"/>
            <a:ext cx="8839200" cy="28956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endParaRPr lang="en-US"/>
          </a:p>
        </p:txBody>
      </p:sp>
      <p:sp>
        <p:nvSpPr>
          <p:cNvPr id="10" name="WordArt 14"/>
          <p:cNvSpPr>
            <a:spLocks noChangeArrowheads="1" noChangeShapeType="1" noTextEdit="1"/>
          </p:cNvSpPr>
          <p:nvPr/>
        </p:nvSpPr>
        <p:spPr bwMode="auto">
          <a:xfrm>
            <a:off x="2819400" y="914400"/>
            <a:ext cx="3886200" cy="533400"/>
          </a:xfrm>
          <a:prstGeom prst="rect">
            <a:avLst/>
          </a:prstGeom>
        </p:spPr>
        <p:txBody>
          <a:bodyPr wrap="none" fromWordArt="1">
            <a:prstTxWarp prst="textPlain">
              <a:avLst>
                <a:gd name="adj" fmla="val 50000"/>
              </a:avLst>
            </a:prstTxWarp>
          </a:bodyPr>
          <a:lstStyle/>
          <a:p>
            <a:pPr algn="ctr"/>
            <a:r>
              <a:rPr lang="en-US" sz="3600" kern="10" dirty="0">
                <a:ln w="31750">
                  <a:solidFill>
                    <a:schemeClr val="bg1"/>
                  </a:solidFill>
                  <a:round/>
                  <a:headEnd/>
                  <a:tailEnd/>
                </a:ln>
                <a:solidFill>
                  <a:srgbClr val="0000FF"/>
                </a:solidFill>
                <a:latin typeface="Seagull Hv BT"/>
              </a:rPr>
              <a:t>Baptism Does:</a:t>
            </a:r>
          </a:p>
        </p:txBody>
      </p:sp>
      <p:sp>
        <p:nvSpPr>
          <p:cNvPr id="12" name="Rectangle 13"/>
          <p:cNvSpPr>
            <a:spLocks noChangeArrowheads="1"/>
          </p:cNvSpPr>
          <p:nvPr/>
        </p:nvSpPr>
        <p:spPr bwMode="auto">
          <a:xfrm>
            <a:off x="152400" y="1371600"/>
            <a:ext cx="8839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defRPr/>
            </a:pPr>
            <a:r>
              <a:rPr lang="en-US" sz="3200" dirty="0">
                <a:solidFill>
                  <a:srgbClr val="0000FF"/>
                </a:solidFill>
                <a:latin typeface="Seagull Md BT" pitchFamily="18" charset="0"/>
              </a:rPr>
              <a:t>Put us into Christ </a:t>
            </a:r>
            <a:r>
              <a:rPr lang="en-US" sz="2800" i="1" dirty="0">
                <a:solidFill>
                  <a:srgbClr val="0000FF"/>
                </a:solidFill>
                <a:latin typeface="Seagull Lt BT" pitchFamily="18" charset="0"/>
              </a:rPr>
              <a:t>(I Cor. 12:13; Gal 3:26-27)</a:t>
            </a:r>
          </a:p>
          <a:p>
            <a:pPr marL="342900" indent="-342900">
              <a:spcBef>
                <a:spcPct val="20000"/>
              </a:spcBef>
              <a:buFontTx/>
              <a:buChar char="•"/>
              <a:defRPr/>
            </a:pPr>
            <a:r>
              <a:rPr lang="en-US" sz="3200" dirty="0">
                <a:solidFill>
                  <a:srgbClr val="0000FF"/>
                </a:solidFill>
                <a:latin typeface="Seagull Md BT" pitchFamily="18" charset="0"/>
              </a:rPr>
              <a:t>Wash away our sins </a:t>
            </a:r>
            <a:r>
              <a:rPr lang="en-US" sz="2800" i="1" dirty="0">
                <a:solidFill>
                  <a:srgbClr val="0000FF"/>
                </a:solidFill>
                <a:latin typeface="Seagull Lt BT" pitchFamily="18" charset="0"/>
              </a:rPr>
              <a:t>(Eph. 1:7; Acts 2:38; 22:16)</a:t>
            </a:r>
          </a:p>
          <a:p>
            <a:pPr marL="342900" indent="-342900">
              <a:spcBef>
                <a:spcPct val="20000"/>
              </a:spcBef>
              <a:buFontTx/>
              <a:buChar char="•"/>
              <a:defRPr/>
            </a:pPr>
            <a:r>
              <a:rPr lang="en-US" sz="3200" dirty="0">
                <a:solidFill>
                  <a:srgbClr val="0000FF"/>
                </a:solidFill>
                <a:latin typeface="Seagull Md BT" pitchFamily="18" charset="0"/>
              </a:rPr>
              <a:t>Save us </a:t>
            </a:r>
            <a:r>
              <a:rPr lang="en-US" sz="2800" i="1" dirty="0">
                <a:solidFill>
                  <a:srgbClr val="0000FF"/>
                </a:solidFill>
                <a:latin typeface="Seagull Lt BT" pitchFamily="18" charset="0"/>
              </a:rPr>
              <a:t>(Mk. 16:16; I Pet 3:21)</a:t>
            </a:r>
          </a:p>
          <a:p>
            <a:pPr marL="342900" indent="-342900">
              <a:spcBef>
                <a:spcPct val="20000"/>
              </a:spcBef>
              <a:buFontTx/>
              <a:buChar char="•"/>
              <a:defRPr/>
            </a:pPr>
            <a:r>
              <a:rPr lang="en-US" sz="3200" dirty="0">
                <a:solidFill>
                  <a:srgbClr val="0000FF"/>
                </a:solidFill>
                <a:latin typeface="Seagull Md BT" pitchFamily="18" charset="0"/>
              </a:rPr>
              <a:t>Put us into the kingdom </a:t>
            </a:r>
            <a:r>
              <a:rPr lang="en-US" sz="2800" i="1" dirty="0">
                <a:solidFill>
                  <a:srgbClr val="0000FF"/>
                </a:solidFill>
                <a:latin typeface="Seagull Lt BT" pitchFamily="18" charset="0"/>
              </a:rPr>
              <a:t>(Jn. 3:5; Col. 1:13-14)</a:t>
            </a:r>
          </a:p>
        </p:txBody>
      </p:sp>
      <p:sp>
        <p:nvSpPr>
          <p:cNvPr id="13" name="Text Box 3"/>
          <p:cNvSpPr txBox="1">
            <a:spLocks noChangeArrowheads="1"/>
          </p:cNvSpPr>
          <p:nvPr/>
        </p:nvSpPr>
        <p:spPr bwMode="auto">
          <a:xfrm>
            <a:off x="-4763" y="4140200"/>
            <a:ext cx="9144001" cy="1384995"/>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Gal. 3:26-27</a:t>
            </a:r>
          </a:p>
          <a:p>
            <a:pPr eaLnBrk="1" hangingPunct="1"/>
            <a:r>
              <a:rPr lang="en-US" sz="2000" b="0" dirty="0">
                <a:solidFill>
                  <a:srgbClr val="002060"/>
                </a:solidFill>
              </a:rPr>
              <a:t>26.  For you are all sons of God through faith in Christ Jesus. </a:t>
            </a:r>
          </a:p>
          <a:p>
            <a:pPr eaLnBrk="1" hangingPunct="1"/>
            <a:r>
              <a:rPr lang="en-US" sz="2000" b="0" dirty="0">
                <a:solidFill>
                  <a:srgbClr val="002060"/>
                </a:solidFill>
              </a:rPr>
              <a:t>27.  For all of you who were baptized into Christ have clothed yourselves with Christ. </a:t>
            </a:r>
          </a:p>
        </p:txBody>
      </p:sp>
      <p:sp>
        <p:nvSpPr>
          <p:cNvPr id="14" name="Text Box 5"/>
          <p:cNvSpPr txBox="1">
            <a:spLocks noChangeArrowheads="1"/>
          </p:cNvSpPr>
          <p:nvPr/>
        </p:nvSpPr>
        <p:spPr bwMode="auto">
          <a:xfrm>
            <a:off x="76200" y="5707062"/>
            <a:ext cx="8991600" cy="830263"/>
          </a:xfrm>
          <a:prstGeom prst="rect">
            <a:avLst/>
          </a:prstGeom>
          <a:solidFill>
            <a:schemeClr val="tx2">
              <a:lumMod val="20000"/>
              <a:lumOff val="80000"/>
            </a:schemeClr>
          </a:solidFill>
          <a:ln w="9525">
            <a:solidFill>
              <a:srgbClr val="0000FF"/>
            </a:solidFill>
            <a:miter lim="800000"/>
            <a:headEnd/>
            <a:tailEnd/>
          </a:ln>
        </p:spPr>
        <p:txBody>
          <a:bodyPr>
            <a:spAutoFit/>
          </a:bodyPr>
          <a:lstStyle/>
          <a:p>
            <a:pPr algn="ctr">
              <a:defRPr/>
            </a:pPr>
            <a:r>
              <a:rPr lang="en-US" dirty="0">
                <a:solidFill>
                  <a:srgbClr val="0000FF"/>
                </a:solidFill>
              </a:rPr>
              <a:t>Baptism (obedience) changes our relationship to God</a:t>
            </a:r>
          </a:p>
          <a:p>
            <a:pPr algn="ctr">
              <a:defRPr/>
            </a:pPr>
            <a:r>
              <a:rPr lang="en-US" dirty="0">
                <a:solidFill>
                  <a:srgbClr val="0000FF"/>
                </a:solidFill>
              </a:rPr>
              <a:t>and washes away our sins!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nodeType="afterGroup">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9" presetClass="entr" presetSubtype="0" fill="hold"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dissolve">
                                      <p:cBhvr>
                                        <p:cTn id="16" dur="500"/>
                                        <p:tgtEl>
                                          <p:spTgt spid="12">
                                            <p:txEl>
                                              <p:pRg st="0" end="0"/>
                                            </p:txEl>
                                          </p:spTgt>
                                        </p:tgtEl>
                                      </p:cBhvr>
                                    </p:animEffect>
                                  </p:childTnLst>
                                </p:cTn>
                              </p:par>
                            </p:childTnLst>
                          </p:cTn>
                        </p:par>
                        <p:par>
                          <p:cTn id="17" fill="hold" nodeType="afterGroup">
                            <p:stCondLst>
                              <p:cond delay="3000"/>
                            </p:stCondLst>
                            <p:childTnLst>
                              <p:par>
                                <p:cTn id="18" presetID="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nodeType="withGroup">
                            <p:stCondLst>
                              <p:cond delay="3000"/>
                            </p:stCondLst>
                            <p:childTnLst>
                              <p:par>
                                <p:cTn id="21" presetID="9" presetClass="entr" presetSubtype="0" fill="hold" nodeType="after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dissolve">
                                      <p:cBhvr>
                                        <p:cTn id="23" dur="500"/>
                                        <p:tgtEl>
                                          <p:spTgt spid="12">
                                            <p:txEl>
                                              <p:pRg st="1" end="1"/>
                                            </p:txEl>
                                          </p:spTgt>
                                        </p:tgtEl>
                                      </p:cBhvr>
                                    </p:animEffect>
                                  </p:childTnLst>
                                </p:cTn>
                              </p:par>
                            </p:childTnLst>
                          </p:cTn>
                        </p:par>
                        <p:par>
                          <p:cTn id="24" fill="hold" nodeType="withGroup">
                            <p:stCondLst>
                              <p:cond delay="3500"/>
                            </p:stCondLst>
                            <p:childTnLst>
                              <p:par>
                                <p:cTn id="25" presetID="9" presetClass="entr" presetSubtype="0" fill="hold" nodeType="after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dissolve">
                                      <p:cBhvr>
                                        <p:cTn id="27" dur="500"/>
                                        <p:tgtEl>
                                          <p:spTgt spid="12">
                                            <p:txEl>
                                              <p:pRg st="2" end="2"/>
                                            </p:txEl>
                                          </p:spTgt>
                                        </p:tgtEl>
                                      </p:cBhvr>
                                    </p:animEffect>
                                  </p:childTnLst>
                                </p:cTn>
                              </p:par>
                            </p:childTnLst>
                          </p:cTn>
                        </p:par>
                        <p:par>
                          <p:cTn id="28" fill="hold" nodeType="withGroup">
                            <p:stCondLst>
                              <p:cond delay="4000"/>
                            </p:stCondLst>
                            <p:childTnLst>
                              <p:par>
                                <p:cTn id="29" presetID="9" presetClass="entr" presetSubtype="0" fill="hold" nodeType="after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dissolve">
                                      <p:cBhvr>
                                        <p:cTn id="31" dur="500"/>
                                        <p:tgtEl>
                                          <p:spTgt spid="1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12">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4">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50000"/>
          <a:stretch>
            <a:fillRect/>
          </a:stretch>
        </p:blipFill>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2" name="Title 1">
            <a:extLst>
              <a:ext uri="{FF2B5EF4-FFF2-40B4-BE49-F238E27FC236}">
                <a16:creationId xmlns:a16="http://schemas.microsoft.com/office/drawing/2014/main" id="{101E756F-5611-4504-AC29-1A35CC262920}"/>
              </a:ext>
            </a:extLst>
          </p:cNvPr>
          <p:cNvSpPr>
            <a:spLocks noGrp="1"/>
          </p:cNvSpPr>
          <p:nvPr>
            <p:ph type="title"/>
          </p:nvPr>
        </p:nvSpPr>
        <p:spPr>
          <a:xfrm>
            <a:off x="0" y="25217"/>
            <a:ext cx="9144000" cy="812984"/>
          </a:xfrm>
        </p:spPr>
        <p:txBody>
          <a:bodyPr vert="horz" lIns="91440" tIns="45720" rIns="91440" bIns="45720" rtlCol="0" anchor="ctr">
            <a:normAutofit/>
          </a:bodyPr>
          <a:lstStyle/>
          <a:p>
            <a:pPr algn="l"/>
            <a:r>
              <a:rPr lang="en-US" sz="4800" b="1" u="sng" dirty="0">
                <a:ln w="19050">
                  <a:solidFill>
                    <a:schemeClr val="bg1"/>
                  </a:solidFill>
                </a:ln>
                <a:cs typeface="Times New Roman" pitchFamily="18" charset="0"/>
              </a:rPr>
              <a:t>Baptism: What It Does Not Do</a:t>
            </a:r>
            <a:endParaRPr lang="en-US" sz="4800" dirty="0">
              <a:ln w="19050">
                <a:solidFill>
                  <a:schemeClr val="bg1"/>
                </a:solidFill>
              </a:ln>
            </a:endParaRPr>
          </a:p>
        </p:txBody>
      </p:sp>
      <p:sp>
        <p:nvSpPr>
          <p:cNvPr id="12" name="Rectangle 16">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7625" y="0"/>
            <a:ext cx="4572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671EDF8-4BFC-4AFB-8B23-B14431AC0458}"/>
              </a:ext>
            </a:extLst>
          </p:cNvPr>
          <p:cNvSpPr>
            <a:spLocks noGrp="1"/>
          </p:cNvSpPr>
          <p:nvPr>
            <p:ph type="ftr" sz="quarter" idx="11"/>
          </p:nvPr>
        </p:nvSpPr>
        <p:spPr>
          <a:xfrm>
            <a:off x="1675" y="6497864"/>
            <a:ext cx="5004665" cy="365125"/>
          </a:xfrm>
        </p:spPr>
        <p:txBody>
          <a:bodyPr vert="horz" lIns="91440" tIns="45720" rIns="91440" bIns="45720" rtlCol="0" anchor="ctr">
            <a:normAutofit/>
          </a:bodyPr>
          <a:lstStyle/>
          <a:p>
            <a:pPr defTabSz="457200">
              <a:spcAft>
                <a:spcPts val="600"/>
              </a:spcAft>
              <a:defRPr/>
            </a:pPr>
            <a:r>
              <a:rPr lang="en-US" dirty="0">
                <a:latin typeface="+mn-lt"/>
                <a:cs typeface="+mn-cs"/>
              </a:rPr>
              <a:t>Baptism Part 1: What It Does and Does Not Do</a:t>
            </a:r>
          </a:p>
        </p:txBody>
      </p:sp>
      <p:sp>
        <p:nvSpPr>
          <p:cNvPr id="18" name="Text Box 4">
            <a:extLst>
              <a:ext uri="{FF2B5EF4-FFF2-40B4-BE49-F238E27FC236}">
                <a16:creationId xmlns:a16="http://schemas.microsoft.com/office/drawing/2014/main" id="{3B7149B8-0737-40C6-AF59-E07C86C01088}"/>
              </a:ext>
            </a:extLst>
          </p:cNvPr>
          <p:cNvSpPr txBox="1">
            <a:spLocks noChangeArrowheads="1"/>
          </p:cNvSpPr>
          <p:nvPr/>
        </p:nvSpPr>
        <p:spPr bwMode="auto">
          <a:xfrm>
            <a:off x="1675" y="1143000"/>
            <a:ext cx="47323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buFont typeface="Wingdings" panose="05000000000000000000" pitchFamily="2" charset="2"/>
              <a:buChar char="v"/>
            </a:pPr>
            <a:r>
              <a:rPr lang="en-US" dirty="0"/>
              <a:t>Make a Minor an Adult </a:t>
            </a:r>
            <a:r>
              <a:rPr lang="en-US" sz="1800" dirty="0"/>
              <a:t>(Change immaturity into maturity)</a:t>
            </a:r>
            <a:endParaRPr lang="en-US" dirty="0"/>
          </a:p>
        </p:txBody>
      </p:sp>
    </p:spTree>
    <p:extLst>
      <p:ext uri="{BB962C8B-B14F-4D97-AF65-F5344CB8AC3E}">
        <p14:creationId xmlns:p14="http://schemas.microsoft.com/office/powerpoint/2010/main" val="2422688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002060"/>
                </a:solidFill>
                <a:cs typeface="Times New Roman" pitchFamily="18" charset="0"/>
              </a:rPr>
              <a:t>Baptism: What It Does Not Do</a:t>
            </a:r>
          </a:p>
        </p:txBody>
      </p:sp>
      <p:sp>
        <p:nvSpPr>
          <p:cNvPr id="9" name="Footer Placeholder 4"/>
          <p:cNvSpPr>
            <a:spLocks noGrp="1"/>
          </p:cNvSpPr>
          <p:nvPr>
            <p:ph type="ftr" sz="quarter" idx="11"/>
          </p:nvPr>
        </p:nvSpPr>
        <p:spPr>
          <a:xfrm>
            <a:off x="2286000" y="6553200"/>
            <a:ext cx="3962400" cy="304800"/>
          </a:xfrm>
        </p:spPr>
        <p:txBody>
          <a:bodyPr/>
          <a:lstStyle/>
          <a:p>
            <a:pPr>
              <a:defRPr/>
            </a:pPr>
            <a:r>
              <a:rPr lang="en-US"/>
              <a:t>Baptism Part 1: What It Does and Does Not Do</a:t>
            </a:r>
            <a:endParaRPr lang="en-US" dirty="0"/>
          </a:p>
        </p:txBody>
      </p:sp>
      <p:sp>
        <p:nvSpPr>
          <p:cNvPr id="11" name="Text Box 4"/>
          <p:cNvSpPr txBox="1">
            <a:spLocks noChangeArrowheads="1"/>
          </p:cNvSpPr>
          <p:nvPr/>
        </p:nvSpPr>
        <p:spPr bwMode="auto">
          <a:xfrm>
            <a:off x="4419600" y="838200"/>
            <a:ext cx="47323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Make a minor an adult: </a:t>
            </a:r>
          </a:p>
          <a:p>
            <a:pPr eaLnBrk="1" hangingPunct="1">
              <a:buClr>
                <a:schemeClr val="accent1"/>
              </a:buClr>
              <a:buSzPct val="115000"/>
              <a:buFont typeface="Wingdings" pitchFamily="2" charset="2"/>
              <a:buChar char="Ø"/>
            </a:pPr>
            <a:r>
              <a:rPr lang="en-US" sz="2000" b="0" dirty="0">
                <a:solidFill>
                  <a:srgbClr val="0000FF"/>
                </a:solidFill>
              </a:rPr>
              <a:t>Baptism doesn’t make a boy a man or a girl a woman!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865188"/>
            <a:ext cx="20637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1713" y="865188"/>
            <a:ext cx="2011362"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
          <p:cNvSpPr txBox="1">
            <a:spLocks noChangeArrowheads="1"/>
          </p:cNvSpPr>
          <p:nvPr/>
        </p:nvSpPr>
        <p:spPr bwMode="auto">
          <a:xfrm>
            <a:off x="4411663" y="1917700"/>
            <a:ext cx="4732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b="0" dirty="0">
                <a:solidFill>
                  <a:srgbClr val="0000FF"/>
                </a:solidFill>
              </a:rPr>
              <a:t>The “man” of I Tim. 2:11-12 was an adult male, not a boy </a:t>
            </a:r>
            <a:r>
              <a:rPr lang="en-US" sz="2000" b="0" i="1" dirty="0">
                <a:solidFill>
                  <a:srgbClr val="0000FF"/>
                </a:solidFill>
              </a:rPr>
              <a:t>(G3816)!</a:t>
            </a:r>
          </a:p>
        </p:txBody>
      </p:sp>
      <p:sp>
        <p:nvSpPr>
          <p:cNvPr id="16" name="Text Box 3"/>
          <p:cNvSpPr txBox="1">
            <a:spLocks noChangeArrowheads="1"/>
          </p:cNvSpPr>
          <p:nvPr/>
        </p:nvSpPr>
        <p:spPr bwMode="auto">
          <a:xfrm>
            <a:off x="76200" y="3810000"/>
            <a:ext cx="4206875" cy="2308324"/>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00"/>
                </a:solidFill>
              </a:rPr>
              <a:t>I Tim. 2:11-12</a:t>
            </a:r>
          </a:p>
          <a:p>
            <a:pPr eaLnBrk="1" hangingPunct="1"/>
            <a:r>
              <a:rPr lang="en-US" sz="2000" b="0" dirty="0">
                <a:solidFill>
                  <a:srgbClr val="002060"/>
                </a:solidFill>
              </a:rPr>
              <a:t>11.  A woman must quietly receive instruction with entire submissiveness. </a:t>
            </a:r>
          </a:p>
          <a:p>
            <a:pPr eaLnBrk="1" hangingPunct="1"/>
            <a:r>
              <a:rPr lang="en-US" sz="2000" b="0" dirty="0">
                <a:solidFill>
                  <a:srgbClr val="002060"/>
                </a:solidFill>
              </a:rPr>
              <a:t>12.  But I do not allow a woman to teach or exercise authority over a man, but to remain quiet. </a:t>
            </a:r>
          </a:p>
        </p:txBody>
      </p:sp>
      <p:sp>
        <p:nvSpPr>
          <p:cNvPr id="17" name="Text Box 4"/>
          <p:cNvSpPr txBox="1">
            <a:spLocks noChangeArrowheads="1"/>
          </p:cNvSpPr>
          <p:nvPr/>
        </p:nvSpPr>
        <p:spPr bwMode="auto">
          <a:xfrm>
            <a:off x="4411663" y="2625725"/>
            <a:ext cx="473233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buClr>
                <a:schemeClr val="accent1"/>
              </a:buClr>
              <a:buSzPct val="115000"/>
              <a:buFont typeface="Wingdings" pitchFamily="2" charset="2"/>
              <a:buChar char="Ø"/>
            </a:pPr>
            <a:r>
              <a:rPr lang="en-US" sz="2000" dirty="0">
                <a:solidFill>
                  <a:srgbClr val="0000FF"/>
                </a:solidFill>
              </a:rPr>
              <a:t>Man:</a:t>
            </a:r>
            <a:r>
              <a:rPr lang="en-US" sz="2000" b="0" dirty="0">
                <a:solidFill>
                  <a:srgbClr val="0000FF"/>
                </a:solidFill>
              </a:rPr>
              <a:t> </a:t>
            </a:r>
            <a:r>
              <a:rPr lang="en-US" sz="2000" b="0" i="1" dirty="0">
                <a:solidFill>
                  <a:srgbClr val="0000FF"/>
                </a:solidFill>
              </a:rPr>
              <a:t>Gr. </a:t>
            </a:r>
            <a:r>
              <a:rPr lang="en-US" sz="2000" b="0" i="1" dirty="0" err="1">
                <a:solidFill>
                  <a:srgbClr val="0000FF"/>
                </a:solidFill>
              </a:rPr>
              <a:t>aner</a:t>
            </a:r>
            <a:r>
              <a:rPr lang="en-US" sz="2000" b="0" i="1" dirty="0">
                <a:solidFill>
                  <a:srgbClr val="0000FF"/>
                </a:solidFill>
              </a:rPr>
              <a:t> (G435): </a:t>
            </a:r>
            <a:r>
              <a:rPr lang="en-US" sz="2000" b="0" dirty="0">
                <a:solidFill>
                  <a:srgbClr val="0000FF"/>
                </a:solidFill>
              </a:rPr>
              <a:t>a man (properly as an individual male): fellow, husband, man, sir.</a:t>
            </a:r>
          </a:p>
          <a:p>
            <a:pPr eaLnBrk="1" hangingPunct="1">
              <a:buClr>
                <a:schemeClr val="accent1"/>
              </a:buClr>
              <a:buSzPct val="115000"/>
              <a:buFont typeface="Wingdings" pitchFamily="2" charset="2"/>
              <a:buChar char="Ø"/>
            </a:pPr>
            <a:r>
              <a:rPr lang="en-US" sz="2000" dirty="0">
                <a:solidFill>
                  <a:srgbClr val="0000FF"/>
                </a:solidFill>
              </a:rPr>
              <a:t>Woman:</a:t>
            </a:r>
            <a:r>
              <a:rPr lang="en-US" sz="2000" b="0" dirty="0">
                <a:solidFill>
                  <a:srgbClr val="0000FF"/>
                </a:solidFill>
              </a:rPr>
              <a:t> </a:t>
            </a:r>
            <a:r>
              <a:rPr lang="en-US" sz="2000" b="0" i="1" dirty="0">
                <a:solidFill>
                  <a:srgbClr val="0000FF"/>
                </a:solidFill>
              </a:rPr>
              <a:t>Gr. </a:t>
            </a:r>
            <a:r>
              <a:rPr lang="en-US" sz="2000" b="0" i="1" dirty="0" err="1">
                <a:solidFill>
                  <a:srgbClr val="0000FF"/>
                </a:solidFill>
              </a:rPr>
              <a:t>gune</a:t>
            </a:r>
            <a:r>
              <a:rPr lang="en-US" sz="2000" b="0" i="1" dirty="0">
                <a:solidFill>
                  <a:srgbClr val="0000FF"/>
                </a:solidFill>
              </a:rPr>
              <a:t> (G1135): </a:t>
            </a:r>
            <a:r>
              <a:rPr lang="en-US" sz="2000" b="0" dirty="0">
                <a:solidFill>
                  <a:srgbClr val="0000FF"/>
                </a:solidFill>
              </a:rPr>
              <a:t>a woman; specifically a wife: wife, woman.</a:t>
            </a:r>
          </a:p>
          <a:p>
            <a:pPr eaLnBrk="1" hangingPunct="1">
              <a:buClr>
                <a:schemeClr val="accent1"/>
              </a:buClr>
              <a:buSzPct val="115000"/>
              <a:buFont typeface="Wingdings" pitchFamily="2" charset="2"/>
              <a:buChar char="Ø"/>
            </a:pPr>
            <a:r>
              <a:rPr lang="en-US" sz="2000" dirty="0">
                <a:solidFill>
                  <a:srgbClr val="0000FF"/>
                </a:solidFill>
              </a:rPr>
              <a:t>Child:</a:t>
            </a:r>
            <a:r>
              <a:rPr lang="en-US" sz="2000" b="0" dirty="0">
                <a:solidFill>
                  <a:srgbClr val="0000FF"/>
                </a:solidFill>
              </a:rPr>
              <a:t> </a:t>
            </a:r>
            <a:r>
              <a:rPr lang="en-US" sz="2000" b="0" i="1" dirty="0">
                <a:solidFill>
                  <a:srgbClr val="0000FF"/>
                </a:solidFill>
              </a:rPr>
              <a:t>Gr. </a:t>
            </a:r>
            <a:r>
              <a:rPr lang="en-US" sz="2000" b="0" i="1" dirty="0" err="1">
                <a:solidFill>
                  <a:srgbClr val="0000FF"/>
                </a:solidFill>
              </a:rPr>
              <a:t>pais</a:t>
            </a:r>
            <a:r>
              <a:rPr lang="en-US" sz="2000" b="0" i="1" dirty="0">
                <a:solidFill>
                  <a:srgbClr val="0000FF"/>
                </a:solidFill>
              </a:rPr>
              <a:t> (G3816): </a:t>
            </a:r>
            <a:r>
              <a:rPr lang="en-US" sz="2000" b="0" dirty="0">
                <a:solidFill>
                  <a:srgbClr val="0000FF"/>
                </a:solidFill>
              </a:rPr>
              <a:t>infant, child, boy or girl; Jesus in Luke 2:42-43</a:t>
            </a:r>
          </a:p>
        </p:txBody>
      </p:sp>
      <p:sp>
        <p:nvSpPr>
          <p:cNvPr id="18" name="Text Box 5"/>
          <p:cNvSpPr txBox="1">
            <a:spLocks noChangeArrowheads="1"/>
          </p:cNvSpPr>
          <p:nvPr/>
        </p:nvSpPr>
        <p:spPr bwMode="auto">
          <a:xfrm>
            <a:off x="4419600" y="5618162"/>
            <a:ext cx="4648200" cy="830997"/>
          </a:xfrm>
          <a:prstGeom prst="rect">
            <a:avLst/>
          </a:prstGeom>
          <a:solidFill>
            <a:schemeClr val="bg1">
              <a:lumMod val="20000"/>
              <a:lumOff val="80000"/>
            </a:schemeClr>
          </a:solidFill>
          <a:ln w="9525">
            <a:solidFill>
              <a:srgbClr val="FF0066"/>
            </a:solidFill>
            <a:miter lim="800000"/>
            <a:headEnd/>
            <a:tailEnd/>
          </a:ln>
        </p:spPr>
        <p:txBody>
          <a:bodyPr>
            <a:spAutoFit/>
          </a:bodyPr>
          <a:lstStyle/>
          <a:p>
            <a:pPr algn="ctr">
              <a:defRPr/>
            </a:pPr>
            <a:r>
              <a:rPr lang="en-US" dirty="0">
                <a:solidFill>
                  <a:srgbClr val="FF0000"/>
                </a:solidFill>
              </a:rPr>
              <a:t>Baptism does not change the</a:t>
            </a:r>
          </a:p>
          <a:p>
            <a:pPr algn="ctr">
              <a:defRPr/>
            </a:pPr>
            <a:r>
              <a:rPr lang="en-US" dirty="0">
                <a:solidFill>
                  <a:srgbClr val="FF0000"/>
                </a:solidFill>
              </a:rPr>
              <a:t>maturity of anyone!</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par>
                          <p:cTn id="7" fill="hold" nodeType="afterGroup">
                            <p:stCondLst>
                              <p:cond delay="50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nodeType="afterGroup">
                            <p:stCondLst>
                              <p:cond delay="10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nodeType="withGroup">
                            <p:stCondLst>
                              <p:cond delay="1500"/>
                            </p:stCondLst>
                            <p:childTnLst>
                              <p:par>
                                <p:cTn id="20" presetID="1" presetClass="entr" presetSubtype="0" fill="hold" grpId="0" nodeType="afterEffect">
                                  <p:stCondLst>
                                    <p:cond delay="0"/>
                                  </p:stCondLst>
                                  <p:childTnLst>
                                    <p:set>
                                      <p:cBhvr>
                                        <p:cTn id="21" dur="1" fill="hold">
                                          <p:stCondLst>
                                            <p:cond delay="499"/>
                                          </p:stCondLst>
                                        </p:cTn>
                                        <p:tgtEl>
                                          <p:spTgt spid="15"/>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nodeType="withGroup">
                            <p:stCondLst>
                              <p:cond delay="2000"/>
                            </p:stCondLst>
                            <p:childTnLst>
                              <p:par>
                                <p:cTn id="26" presetID="1" presetClass="entr" presetSubtype="0" fill="hold" grpId="0" nodeType="afterEffect">
                                  <p:stCondLst>
                                    <p:cond delay="0"/>
                                  </p:stCondLst>
                                  <p:childTnLst>
                                    <p:set>
                                      <p:cBhvr>
                                        <p:cTn id="27" dur="1" fill="hold">
                                          <p:stCondLst>
                                            <p:cond delay="499"/>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5" grpId="0" autoUpdateAnimBg="0"/>
      <p:bldP spid="16" grpId="0" animBg="1"/>
      <p:bldP spid="17" grpId="0" autoUpdateAnimBg="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12">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 name="Picture 14">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50000"/>
          <a:stretch>
            <a:fillRect/>
          </a:stretch>
        </p:blipFill>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2" name="Title 1">
            <a:extLst>
              <a:ext uri="{FF2B5EF4-FFF2-40B4-BE49-F238E27FC236}">
                <a16:creationId xmlns:a16="http://schemas.microsoft.com/office/drawing/2014/main" id="{101E756F-5611-4504-AC29-1A35CC262920}"/>
              </a:ext>
            </a:extLst>
          </p:cNvPr>
          <p:cNvSpPr>
            <a:spLocks noGrp="1"/>
          </p:cNvSpPr>
          <p:nvPr>
            <p:ph type="title"/>
          </p:nvPr>
        </p:nvSpPr>
        <p:spPr>
          <a:xfrm>
            <a:off x="0" y="25217"/>
            <a:ext cx="9144000" cy="812984"/>
          </a:xfrm>
        </p:spPr>
        <p:txBody>
          <a:bodyPr vert="horz" lIns="91440" tIns="45720" rIns="91440" bIns="45720" rtlCol="0" anchor="ctr">
            <a:normAutofit/>
          </a:bodyPr>
          <a:lstStyle/>
          <a:p>
            <a:pPr algn="l"/>
            <a:r>
              <a:rPr lang="en-US" sz="4800" b="1" u="sng" dirty="0">
                <a:ln w="19050">
                  <a:solidFill>
                    <a:schemeClr val="bg1"/>
                  </a:solidFill>
                </a:ln>
                <a:cs typeface="Times New Roman" pitchFamily="18" charset="0"/>
              </a:rPr>
              <a:t>Baptism: What It Does Not Do</a:t>
            </a:r>
            <a:endParaRPr lang="en-US" sz="4800" dirty="0">
              <a:ln w="19050">
                <a:solidFill>
                  <a:schemeClr val="bg1"/>
                </a:solidFill>
              </a:ln>
            </a:endParaRPr>
          </a:p>
        </p:txBody>
      </p:sp>
      <p:sp>
        <p:nvSpPr>
          <p:cNvPr id="12" name="Rectangle 16">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7625" y="0"/>
            <a:ext cx="4572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Footer Placeholder 3">
            <a:extLst>
              <a:ext uri="{FF2B5EF4-FFF2-40B4-BE49-F238E27FC236}">
                <a16:creationId xmlns:a16="http://schemas.microsoft.com/office/drawing/2014/main" id="{E671EDF8-4BFC-4AFB-8B23-B14431AC0458}"/>
              </a:ext>
            </a:extLst>
          </p:cNvPr>
          <p:cNvSpPr>
            <a:spLocks noGrp="1"/>
          </p:cNvSpPr>
          <p:nvPr>
            <p:ph type="ftr" sz="quarter" idx="11"/>
          </p:nvPr>
        </p:nvSpPr>
        <p:spPr>
          <a:xfrm>
            <a:off x="1675" y="6497864"/>
            <a:ext cx="5004665"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w Cen MT" panose="020B0602020104020603"/>
                <a:ea typeface="+mn-ea"/>
                <a:cs typeface="Times New Roman" pitchFamily="18" charset="0"/>
              </a:rPr>
              <a:t>Baptism Part 1: What It Does and Does Not Do</a:t>
            </a:r>
          </a:p>
        </p:txBody>
      </p:sp>
      <p:sp>
        <p:nvSpPr>
          <p:cNvPr id="18" name="Text Box 4">
            <a:extLst>
              <a:ext uri="{FF2B5EF4-FFF2-40B4-BE49-F238E27FC236}">
                <a16:creationId xmlns:a16="http://schemas.microsoft.com/office/drawing/2014/main" id="{3B7149B8-0737-40C6-AF59-E07C86C01088}"/>
              </a:ext>
            </a:extLst>
          </p:cNvPr>
          <p:cNvSpPr txBox="1">
            <a:spLocks noChangeArrowheads="1"/>
          </p:cNvSpPr>
          <p:nvPr/>
        </p:nvSpPr>
        <p:spPr bwMode="auto">
          <a:xfrm>
            <a:off x="1675" y="1143000"/>
            <a:ext cx="45703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Make a Minor an Adult</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lang="en-US" dirty="0">
              <a:solidFill>
                <a:prstClr val="white"/>
              </a:solidFill>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Affirm Feelings </a:t>
            </a:r>
          </a:p>
          <a:p>
            <a:pPr lvl="1" indent="-457200" eaLnBrk="1" hangingPunct="1">
              <a:buFont typeface="Courier New" panose="02070309020205020404" pitchFamily="49" charset="0"/>
              <a:buChar char="o"/>
            </a:pPr>
            <a:r>
              <a:rPr lang="en-US" dirty="0">
                <a:solidFill>
                  <a:prstClr val="white"/>
                </a:solidFill>
              </a:rPr>
              <a:t>Does not change genders</a:t>
            </a:r>
          </a:p>
          <a:p>
            <a:pPr lvl="1" indent="-457200" eaLnBrk="1" hangingPunct="1">
              <a:buFont typeface="Courier New" panose="02070309020205020404" pitchFamily="49" charset="0"/>
              <a:buChar char="o"/>
            </a:pPr>
            <a:r>
              <a:rPr lang="en-US" dirty="0">
                <a:solidFill>
                  <a:prstClr val="white"/>
                </a:solidFill>
              </a:rPr>
              <a:t>Is not a welcome ceremony</a:t>
            </a:r>
            <a:endParaRPr kumimoji="0" lang="en-US"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0729647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 calcmode="lin" valueType="num">
                                      <p:cBhvr additive="base">
                                        <p:cTn id="7" dur="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8">
                                            <p:txEl>
                                              <p:pRg st="3" end="3"/>
                                            </p:txEl>
                                          </p:spTgt>
                                        </p:tgtEl>
                                        <p:attrNameLst>
                                          <p:attrName>style.visibility</p:attrName>
                                        </p:attrNameLst>
                                      </p:cBhvr>
                                      <p:to>
                                        <p:strVal val="visible"/>
                                      </p:to>
                                    </p:set>
                                    <p:anim calcmode="lin" valueType="num">
                                      <p:cBhvr additive="base">
                                        <p:cTn id="12" dur="500" fill="hold"/>
                                        <p:tgtEl>
                                          <p:spTgt spid="18">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anim calcmode="lin" valueType="num">
                                      <p:cBhvr additive="base">
                                        <p:cTn id="17" dur="500" fill="hold"/>
                                        <p:tgtEl>
                                          <p:spTgt spid="18">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002060"/>
                </a:solidFill>
                <a:cs typeface="Times New Roman" pitchFamily="18" charset="0"/>
              </a:rPr>
              <a:t>Baptism: What It Does Not Do</a:t>
            </a:r>
          </a:p>
        </p:txBody>
      </p:sp>
      <p:sp>
        <p:nvSpPr>
          <p:cNvPr id="9" name="Footer Placeholder 4"/>
          <p:cNvSpPr>
            <a:spLocks noGrp="1"/>
          </p:cNvSpPr>
          <p:nvPr>
            <p:ph type="ftr" sz="quarter" idx="11"/>
          </p:nvPr>
        </p:nvSpPr>
        <p:spPr>
          <a:xfrm>
            <a:off x="2286000" y="6553200"/>
            <a:ext cx="3962400" cy="3048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Tahoma" pitchFamily="34" charset="0"/>
                <a:ea typeface="+mn-ea"/>
                <a:cs typeface="Times New Roman" pitchFamily="18" charset="0"/>
              </a:rPr>
              <a:t>Baptism Part 1: What It Does and Does Not Do</a:t>
            </a:r>
            <a:endPar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11" name="Text Box 4"/>
          <p:cNvSpPr txBox="1">
            <a:spLocks noChangeArrowheads="1"/>
          </p:cNvSpPr>
          <p:nvPr/>
        </p:nvSpPr>
        <p:spPr bwMode="auto">
          <a:xfrm>
            <a:off x="4419600" y="838200"/>
            <a:ext cx="473233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Does not change genders: </a:t>
            </a:r>
          </a:p>
          <a:p>
            <a:pPr lvl="0" eaLnBrk="1" hangingPunct="1">
              <a:buClr>
                <a:srgbClr val="E34B7A"/>
              </a:buClr>
              <a:buSzPct val="115000"/>
              <a:buFont typeface="Wingdings" pitchFamily="2" charset="2"/>
              <a:buChar char="Ø"/>
            </a:pPr>
            <a:r>
              <a:rPr lang="en-US" sz="2000" b="0" dirty="0">
                <a:solidFill>
                  <a:srgbClr val="0000FF"/>
                </a:solidFill>
              </a:rPr>
              <a:t>In December 2018 the Church of England issued pastoral guidance that “advises clergy to refer to transgender people by their new name” in a newly-announced baptism-style ceremony for transgender people to be welcomed into the Anglican faith.</a:t>
            </a:r>
          </a:p>
          <a:p>
            <a:pPr lvl="0" eaLnBrk="1" hangingPunct="1">
              <a:buClr>
                <a:srgbClr val="E34B7A"/>
              </a:buClr>
              <a:buSzPct val="115000"/>
              <a:buFont typeface="Wingdings" pitchFamily="2" charset="2"/>
              <a:buChar char="Ø"/>
            </a:pPr>
            <a:r>
              <a:rPr lang="en-US" sz="2000" dirty="0">
                <a:solidFill>
                  <a:srgbClr val="0000FF"/>
                </a:solidFill>
              </a:rPr>
              <a:t>Men &amp; women, alike, were being baptized – Acts 8:12 (their gender did not change at baptism!)</a:t>
            </a:r>
            <a:endParaRPr kumimoji="0" lang="en-US" sz="2000" i="0" u="none" strike="noStrike" kern="1200" cap="none" spc="0" normalizeH="0" baseline="0" noProof="0" dirty="0">
              <a:ln>
                <a:noFill/>
              </a:ln>
              <a:solidFill>
                <a:srgbClr val="0000FF"/>
              </a:solidFill>
              <a:effectLst/>
              <a:uLnTx/>
              <a:uFillTx/>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76200" y="1528691"/>
            <a:ext cx="2063750" cy="137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271713" y="1076492"/>
            <a:ext cx="2011362" cy="227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
          <p:cNvSpPr txBox="1">
            <a:spLocks noChangeArrowheads="1"/>
          </p:cNvSpPr>
          <p:nvPr/>
        </p:nvSpPr>
        <p:spPr bwMode="auto">
          <a:xfrm>
            <a:off x="76200" y="3810000"/>
            <a:ext cx="4206875" cy="2308324"/>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Acts 8:12</a:t>
            </a:r>
          </a:p>
          <a:p>
            <a:pPr lvl="0" eaLnBrk="1" hangingPunct="1"/>
            <a:r>
              <a:rPr lang="en-US" sz="2000" b="0" dirty="0">
                <a:solidFill>
                  <a:srgbClr val="002060"/>
                </a:solidFill>
              </a:rPr>
              <a:t>12.  But when they believed Philip preaching the good news about the kingdom of God and the name of Jesus Christ, they were being baptized, men and women alike.</a:t>
            </a:r>
          </a:p>
        </p:txBody>
      </p:sp>
    </p:spTree>
    <p:extLst>
      <p:ext uri="{BB962C8B-B14F-4D97-AF65-F5344CB8AC3E}">
        <p14:creationId xmlns:p14="http://schemas.microsoft.com/office/powerpoint/2010/main" val="4796450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002060"/>
                </a:solidFill>
                <a:cs typeface="Times New Roman" pitchFamily="18" charset="0"/>
              </a:rPr>
              <a:t>Baptism: What It Does Not Do</a:t>
            </a:r>
          </a:p>
        </p:txBody>
      </p:sp>
      <p:sp>
        <p:nvSpPr>
          <p:cNvPr id="9" name="Footer Placeholder 4"/>
          <p:cNvSpPr>
            <a:spLocks noGrp="1"/>
          </p:cNvSpPr>
          <p:nvPr>
            <p:ph type="ftr" sz="quarter" idx="11"/>
          </p:nvPr>
        </p:nvSpPr>
        <p:spPr>
          <a:xfrm>
            <a:off x="2286000" y="6553200"/>
            <a:ext cx="3962400" cy="3048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Tahoma" pitchFamily="34" charset="0"/>
                <a:ea typeface="+mn-ea"/>
                <a:cs typeface="Times New Roman" pitchFamily="18" charset="0"/>
              </a:rPr>
              <a:t>Baptism Part 1: What It Does and Does Not Do</a:t>
            </a:r>
            <a:endPar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11" name="Text Box 4"/>
          <p:cNvSpPr txBox="1">
            <a:spLocks noChangeArrowheads="1"/>
          </p:cNvSpPr>
          <p:nvPr/>
        </p:nvSpPr>
        <p:spPr bwMode="auto">
          <a:xfrm>
            <a:off x="4419600" y="838200"/>
            <a:ext cx="4732338"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Is not a welcome ceremony: </a:t>
            </a:r>
          </a:p>
          <a:p>
            <a:pPr lvl="0" eaLnBrk="1" hangingPunct="1">
              <a:buClr>
                <a:srgbClr val="E34B7A"/>
              </a:buClr>
              <a:buSzPct val="115000"/>
              <a:buFont typeface="Wingdings" pitchFamily="2" charset="2"/>
              <a:buChar char="Ø"/>
            </a:pPr>
            <a:r>
              <a:rPr lang="en-US" sz="2000" b="0" dirty="0">
                <a:solidFill>
                  <a:srgbClr val="0000FF"/>
                </a:solidFill>
              </a:rPr>
              <a:t>This new, celebratory service is called the “Affirmation of Baptismal Faith,” at which the person may be “presented with gifts such as a Bible inscribed in their chosen name, or a certificate” (Ibid). “The guidance notes: “For a trans person to be addressed liturgically by the minister for the first time by their chosen name may be a powerful moment in the service.”</a:t>
            </a:r>
          </a:p>
          <a:p>
            <a:pPr lvl="0" eaLnBrk="1" hangingPunct="1">
              <a:buClr>
                <a:srgbClr val="E34B7A"/>
              </a:buClr>
              <a:buSzPct val="115000"/>
              <a:buFont typeface="Wingdings" pitchFamily="2" charset="2"/>
              <a:buChar char="Ø"/>
            </a:pPr>
            <a:r>
              <a:rPr lang="en-US" sz="2000" dirty="0">
                <a:solidFill>
                  <a:srgbClr val="0000FF"/>
                </a:solidFill>
              </a:rPr>
              <a:t>It is a new birth – John 3:3-7; Rom. 6:4</a:t>
            </a:r>
            <a:endParaRPr kumimoji="0" lang="en-US" sz="2000" i="0" u="none" strike="noStrike" kern="1200" cap="none" spc="0" normalizeH="0" baseline="0" noProof="0" dirty="0">
              <a:ln>
                <a:noFill/>
              </a:ln>
              <a:solidFill>
                <a:srgbClr val="0000FF"/>
              </a:solidFill>
              <a:effectLst/>
              <a:uLnTx/>
              <a:uFillTx/>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76200" y="1528691"/>
            <a:ext cx="2063750" cy="137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271713" y="1076492"/>
            <a:ext cx="2011362" cy="227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
          <p:cNvSpPr txBox="1">
            <a:spLocks noChangeArrowheads="1"/>
          </p:cNvSpPr>
          <p:nvPr/>
        </p:nvSpPr>
        <p:spPr bwMode="auto">
          <a:xfrm>
            <a:off x="76200" y="3810000"/>
            <a:ext cx="4206875" cy="2616101"/>
          </a:xfrm>
          <a:prstGeom prst="rect">
            <a:avLst/>
          </a:prstGeom>
          <a:solidFill>
            <a:srgbClr val="FFFFFF"/>
          </a:solidFill>
          <a:ln w="9525">
            <a:solidFill>
              <a:srgbClr val="002060"/>
            </a:solidFill>
            <a:miter lim="800000"/>
            <a:headEnd/>
            <a:tailEnd/>
          </a:ln>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Romans 6:4</a:t>
            </a:r>
          </a:p>
          <a:p>
            <a:pPr lvl="0" eaLnBrk="1" hangingPunct="1"/>
            <a:r>
              <a:rPr lang="en-US" sz="2000" b="0" dirty="0">
                <a:solidFill>
                  <a:srgbClr val="002060"/>
                </a:solidFill>
              </a:rPr>
              <a:t>4.  Therefore we have been buried with Him through baptism into death, so that as Christ was raised from the dead through the glory of the Father, so we too might walk in newness of life.</a:t>
            </a:r>
          </a:p>
        </p:txBody>
      </p:sp>
      <p:sp>
        <p:nvSpPr>
          <p:cNvPr id="8" name="Text Box 5">
            <a:extLst>
              <a:ext uri="{FF2B5EF4-FFF2-40B4-BE49-F238E27FC236}">
                <a16:creationId xmlns:a16="http://schemas.microsoft.com/office/drawing/2014/main" id="{24EAAA84-A98D-485F-AD8B-56519B690587}"/>
              </a:ext>
            </a:extLst>
          </p:cNvPr>
          <p:cNvSpPr txBox="1">
            <a:spLocks noChangeArrowheads="1"/>
          </p:cNvSpPr>
          <p:nvPr/>
        </p:nvSpPr>
        <p:spPr bwMode="auto">
          <a:xfrm>
            <a:off x="4419600" y="5300960"/>
            <a:ext cx="4648200" cy="1200329"/>
          </a:xfrm>
          <a:prstGeom prst="rect">
            <a:avLst/>
          </a:prstGeom>
          <a:solidFill>
            <a:schemeClr val="bg1">
              <a:lumMod val="20000"/>
              <a:lumOff val="80000"/>
            </a:schemeClr>
          </a:solidFill>
          <a:ln w="9525">
            <a:solidFill>
              <a:srgbClr val="FF0066"/>
            </a:solidFill>
            <a:miter lim="800000"/>
            <a:headEnd/>
            <a:tailEnd/>
          </a:ln>
        </p:spPr>
        <p:txBody>
          <a:bodyPr>
            <a:spAutoFit/>
          </a:bodyPr>
          <a:lstStyle/>
          <a:p>
            <a:pPr algn="ctr">
              <a:defRPr/>
            </a:pPr>
            <a:r>
              <a:rPr lang="en-US" dirty="0">
                <a:solidFill>
                  <a:srgbClr val="FF0000"/>
                </a:solidFill>
              </a:rPr>
              <a:t>Baptism doesn’t affirm feelings, change genders, or ceremonially affirm faith!</a:t>
            </a:r>
          </a:p>
        </p:txBody>
      </p:sp>
    </p:spTree>
    <p:extLst>
      <p:ext uri="{BB962C8B-B14F-4D97-AF65-F5344CB8AC3E}">
        <p14:creationId xmlns:p14="http://schemas.microsoft.com/office/powerpoint/2010/main" val="7432325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12">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 name="Picture 14">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50000"/>
          <a:stretch>
            <a:fillRect/>
          </a:stretch>
        </p:blipFill>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2" name="Title 1">
            <a:extLst>
              <a:ext uri="{FF2B5EF4-FFF2-40B4-BE49-F238E27FC236}">
                <a16:creationId xmlns:a16="http://schemas.microsoft.com/office/drawing/2014/main" id="{101E756F-5611-4504-AC29-1A35CC262920}"/>
              </a:ext>
            </a:extLst>
          </p:cNvPr>
          <p:cNvSpPr>
            <a:spLocks noGrp="1"/>
          </p:cNvSpPr>
          <p:nvPr>
            <p:ph type="title"/>
          </p:nvPr>
        </p:nvSpPr>
        <p:spPr>
          <a:xfrm>
            <a:off x="0" y="25217"/>
            <a:ext cx="9144000" cy="812984"/>
          </a:xfrm>
        </p:spPr>
        <p:txBody>
          <a:bodyPr vert="horz" lIns="91440" tIns="45720" rIns="91440" bIns="45720" rtlCol="0" anchor="ctr">
            <a:normAutofit/>
          </a:bodyPr>
          <a:lstStyle/>
          <a:p>
            <a:pPr algn="l"/>
            <a:r>
              <a:rPr lang="en-US" sz="4800" b="1" u="sng" dirty="0">
                <a:ln w="19050">
                  <a:solidFill>
                    <a:schemeClr val="bg1"/>
                  </a:solidFill>
                </a:ln>
                <a:cs typeface="Times New Roman" pitchFamily="18" charset="0"/>
              </a:rPr>
              <a:t>Baptism: What It Does Not Do</a:t>
            </a:r>
            <a:endParaRPr lang="en-US" sz="4800" dirty="0">
              <a:ln w="19050">
                <a:solidFill>
                  <a:schemeClr val="bg1"/>
                </a:solidFill>
              </a:ln>
            </a:endParaRPr>
          </a:p>
        </p:txBody>
      </p:sp>
      <p:sp>
        <p:nvSpPr>
          <p:cNvPr id="12" name="Rectangle 16">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7625" y="0"/>
            <a:ext cx="4572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Footer Placeholder 3">
            <a:extLst>
              <a:ext uri="{FF2B5EF4-FFF2-40B4-BE49-F238E27FC236}">
                <a16:creationId xmlns:a16="http://schemas.microsoft.com/office/drawing/2014/main" id="{E671EDF8-4BFC-4AFB-8B23-B14431AC0458}"/>
              </a:ext>
            </a:extLst>
          </p:cNvPr>
          <p:cNvSpPr>
            <a:spLocks noGrp="1"/>
          </p:cNvSpPr>
          <p:nvPr>
            <p:ph type="ftr" sz="quarter" idx="11"/>
          </p:nvPr>
        </p:nvSpPr>
        <p:spPr>
          <a:xfrm>
            <a:off x="1675" y="6497864"/>
            <a:ext cx="5004665"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w Cen MT" panose="020B0602020104020603"/>
                <a:ea typeface="+mn-ea"/>
                <a:cs typeface="Times New Roman" pitchFamily="18" charset="0"/>
              </a:rPr>
              <a:t>Baptism Part 1: What It Does and Does Not Do</a:t>
            </a:r>
          </a:p>
        </p:txBody>
      </p:sp>
      <p:sp>
        <p:nvSpPr>
          <p:cNvPr id="18" name="Text Box 4">
            <a:extLst>
              <a:ext uri="{FF2B5EF4-FFF2-40B4-BE49-F238E27FC236}">
                <a16:creationId xmlns:a16="http://schemas.microsoft.com/office/drawing/2014/main" id="{3B7149B8-0737-40C6-AF59-E07C86C01088}"/>
              </a:ext>
            </a:extLst>
          </p:cNvPr>
          <p:cNvSpPr txBox="1">
            <a:spLocks noChangeArrowheads="1"/>
          </p:cNvSpPr>
          <p:nvPr/>
        </p:nvSpPr>
        <p:spPr bwMode="auto">
          <a:xfrm>
            <a:off x="1675" y="1143000"/>
            <a:ext cx="45703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Make a Minor an </a:t>
            </a:r>
            <a:r>
              <a:rPr lang="en-US" dirty="0">
                <a:solidFill>
                  <a:prstClr val="white"/>
                </a:solidFill>
              </a:rPr>
              <a:t>A</a:t>
            </a:r>
            <a:r>
              <a:rPr kumimoji="0" lang="en-US" sz="2400" b="1" i="0" u="none" strike="noStrike" kern="1200" cap="none" spc="0" normalizeH="0" baseline="0" noProof="0" dirty="0" err="1">
                <a:ln>
                  <a:noFill/>
                </a:ln>
                <a:solidFill>
                  <a:prstClr val="white"/>
                </a:solidFill>
                <a:effectLst/>
                <a:uLnTx/>
                <a:uFillTx/>
                <a:latin typeface="Tahoma" pitchFamily="34" charset="0"/>
                <a:ea typeface="+mn-ea"/>
                <a:cs typeface="Times New Roman" pitchFamily="18" charset="0"/>
              </a:rPr>
              <a:t>dult</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Affirm Feelings </a:t>
            </a:r>
          </a:p>
          <a:p>
            <a:pPr marL="742950" marR="0" lvl="1" indent="-4572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Does not change genders</a:t>
            </a:r>
          </a:p>
          <a:p>
            <a:pPr marL="742950" marR="0" lvl="1" indent="-4572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Is not a welcome ceremony</a:t>
            </a:r>
          </a:p>
          <a:p>
            <a:pPr marL="742950" marR="0" lvl="1" indent="-4572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endParaRPr lang="en-US" dirty="0">
              <a:solidFill>
                <a:prstClr val="white"/>
              </a:solidFill>
            </a:endParaRPr>
          </a:p>
          <a:p>
            <a:pPr marL="342900" indent="-342900" eaLnBrk="1" hangingPunct="1">
              <a:buFont typeface="Wingdings" panose="05000000000000000000" pitchFamily="2" charset="2"/>
              <a:buChar char="v"/>
            </a:pPr>
            <a:r>
              <a:rPr kumimoji="0" lang="en-US"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Remove Temptation</a:t>
            </a:r>
          </a:p>
        </p:txBody>
      </p:sp>
    </p:spTree>
    <p:extLst>
      <p:ext uri="{BB962C8B-B14F-4D97-AF65-F5344CB8AC3E}">
        <p14:creationId xmlns:p14="http://schemas.microsoft.com/office/powerpoint/2010/main" val="26665954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xEl>
                                              <p:pRg st="6" end="6"/>
                                            </p:txEl>
                                          </p:spTgt>
                                        </p:tgtEl>
                                        <p:attrNameLst>
                                          <p:attrName>style.visibility</p:attrName>
                                        </p:attrNameLst>
                                      </p:cBhvr>
                                      <p:to>
                                        <p:strVal val="visible"/>
                                      </p:to>
                                    </p:set>
                                    <p:anim calcmode="lin" valueType="num">
                                      <p:cBhvr additive="base">
                                        <p:cTn id="7" dur="500" fill="hold"/>
                                        <p:tgtEl>
                                          <p:spTgt spid="18">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ound rectangle bevel">
  <a:themeElements>
    <a:clrScheme name="round 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round rectangl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round 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round 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round rectangl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round rectangl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round rectangl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round rectangl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round rectangl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round rectangl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round rectangl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round rectangl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round rectangl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round rectangl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round rectangl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round rectangl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round rectangl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round rectangl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Custom 1">
      <a:majorFont>
        <a:latin typeface="Arial"/>
        <a:ea typeface=""/>
        <a:cs typeface=""/>
      </a:majorFont>
      <a:minorFont>
        <a:latin typeface="Tahoma"/>
        <a:ea typeface=""/>
        <a:cs typeface=""/>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3.xml><?xml version="1.0" encoding="utf-8"?>
<a:theme xmlns:a="http://schemas.openxmlformats.org/drawingml/2006/main" name="1_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4.xml><?xml version="1.0" encoding="utf-8"?>
<a:theme xmlns:a="http://schemas.openxmlformats.org/drawingml/2006/main" name="2_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5.xml><?xml version="1.0" encoding="utf-8"?>
<a:theme xmlns:a="http://schemas.openxmlformats.org/drawingml/2006/main" name="3_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6.xml><?xml version="1.0" encoding="utf-8"?>
<a:theme xmlns:a="http://schemas.openxmlformats.org/drawingml/2006/main" name="4_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7.xml><?xml version="1.0" encoding="utf-8"?>
<a:theme xmlns:a="http://schemas.openxmlformats.org/drawingml/2006/main" name="5_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1823</Words>
  <Application>Microsoft Office PowerPoint</Application>
  <PresentationFormat>On-screen Show (4:3)</PresentationFormat>
  <Paragraphs>187</Paragraphs>
  <Slides>18</Slides>
  <Notes>8</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18</vt:i4>
      </vt:variant>
    </vt:vector>
  </HeadingPairs>
  <TitlesOfParts>
    <vt:vector size="36" baseType="lpstr">
      <vt:lpstr>Ameretto</vt:lpstr>
      <vt:lpstr>Arial</vt:lpstr>
      <vt:lpstr>Calisto MT</vt:lpstr>
      <vt:lpstr>Courier New</vt:lpstr>
      <vt:lpstr>Seagull Hv BT</vt:lpstr>
      <vt:lpstr>Seagull Lt BT</vt:lpstr>
      <vt:lpstr>Seagull Md BT</vt:lpstr>
      <vt:lpstr>Tahoma</vt:lpstr>
      <vt:lpstr>Times New Roman</vt:lpstr>
      <vt:lpstr>Tw Cen MT</vt:lpstr>
      <vt:lpstr>Wingdings</vt:lpstr>
      <vt:lpstr>round rectangle bevel</vt:lpstr>
      <vt:lpstr>Droplet</vt:lpstr>
      <vt:lpstr>1_Droplet</vt:lpstr>
      <vt:lpstr>2_Droplet</vt:lpstr>
      <vt:lpstr>3_Droplet</vt:lpstr>
      <vt:lpstr>4_Droplet</vt:lpstr>
      <vt:lpstr>5_Droplet</vt:lpstr>
      <vt:lpstr>PowerPoint Presentation</vt:lpstr>
      <vt:lpstr>Intro</vt:lpstr>
      <vt:lpstr>Baptism: What It Does</vt:lpstr>
      <vt:lpstr>Baptism: What It Does Not Do</vt:lpstr>
      <vt:lpstr>Baptism: What It Does Not Do</vt:lpstr>
      <vt:lpstr>Baptism: What It Does Not Do</vt:lpstr>
      <vt:lpstr>Baptism: What It Does Not Do</vt:lpstr>
      <vt:lpstr>Baptism: What It Does Not Do</vt:lpstr>
      <vt:lpstr>Baptism: What It Does Not Do</vt:lpstr>
      <vt:lpstr>Baptism: What It Does Not Do</vt:lpstr>
      <vt:lpstr>Baptism: What It Does Not Do</vt:lpstr>
      <vt:lpstr>Baptism: What It Does Not Do</vt:lpstr>
      <vt:lpstr>Baptism: What It Does Not Do</vt:lpstr>
      <vt:lpstr>Baptism: What It Does Not Do</vt:lpstr>
      <vt:lpstr>Baptism: What It Does Not Do</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Baptism Part1: What It Does And Does Not Do</dc:title>
  <dc:subject>07/14/2019</dc:subject>
  <dc:creator>Nathan Morrison</dc:creator>
  <dc:description>Based on a lesson by Richie Thetford, some charts by Richie Thetford</dc:description>
  <cp:lastModifiedBy>Nathan Morrison</cp:lastModifiedBy>
  <cp:revision>12</cp:revision>
  <dcterms:created xsi:type="dcterms:W3CDTF">2019-07-04T22:36:14Z</dcterms:created>
  <dcterms:modified xsi:type="dcterms:W3CDTF">2019-07-16T18:22:56Z</dcterms:modified>
</cp:coreProperties>
</file>