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2" r:id="rId3"/>
    <p:sldId id="364" r:id="rId4"/>
    <p:sldId id="382" r:id="rId5"/>
    <p:sldId id="363" r:id="rId6"/>
    <p:sldId id="386" r:id="rId7"/>
    <p:sldId id="387" r:id="rId8"/>
    <p:sldId id="392" r:id="rId9"/>
    <p:sldId id="393" r:id="rId10"/>
    <p:sldId id="394" r:id="rId11"/>
    <p:sldId id="395" r:id="rId12"/>
    <p:sldId id="366" r:id="rId13"/>
    <p:sldId id="368" r:id="rId14"/>
    <p:sldId id="307" r:id="rId15"/>
    <p:sldId id="3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hlink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hlink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hlink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hlink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hlink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505FB"/>
    <a:srgbClr val="006600"/>
    <a:srgbClr val="66FFFF"/>
    <a:srgbClr val="FFCCFF"/>
    <a:srgbClr val="FFCC00"/>
    <a:srgbClr val="000000"/>
    <a:srgbClr val="FF0066"/>
    <a:srgbClr val="FF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95" d="100"/>
          <a:sy n="95" d="100"/>
        </p:scale>
        <p:origin x="9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8582917-4BA0-4A91-BD3D-5C8ED3110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4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4068280-480C-482D-9A23-DF0B3E7AF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48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 Specific Request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Prepared by Nathan L Morrison / 05-14-06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CCD62-1AE1-4FB5-B88A-55356690C18A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from NASB unless otherwise stated</a:t>
            </a:r>
          </a:p>
          <a:p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Visit: www.courthousechurchofchrist.com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8280-480C-482D-9A23-DF0B3E7AF4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5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15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2B28-60A1-4372-98C4-3C3A9AF945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EB33-6C0A-492C-AAF2-0D2239497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55FE-E57C-43E3-AA0D-5494A2684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7E8E-E6F5-4BF2-81A1-DEE26F8DB0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20F7D-A9EC-4F1E-9BED-8FB4DA939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A69F-D9EC-4472-A586-107E92DA5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CF77D-5281-4355-9902-E65509C18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0A0A-53FD-4430-A5AE-FA0F1970F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FC4-DFE6-4786-B0B0-351C9284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C75B-576D-4CCA-A766-1C4503FFC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Pursue Righteousness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2A3C-6EA9-4729-9004-3DF6F62B2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Pursue Righteousness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2FE799E-0B9F-4217-B07B-D8D97D100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3581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u="sng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Pursue Righteousness</a:t>
            </a:r>
            <a:br>
              <a:rPr lang="en-US" sz="4400" u="sng" cap="none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latin typeface="Arial" pitchFamily="34" charset="0"/>
                <a:cs typeface="Arial" pitchFamily="34" charset="0"/>
              </a:rPr>
              <a:t>Text: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I Timothy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6:9-12</a:t>
            </a:r>
            <a:br>
              <a:rPr lang="en-US" sz="3600" b="1" dirty="0">
                <a:solidFill>
                  <a:srgbClr val="0505FB"/>
                </a:solidFill>
                <a:latin typeface="Arial" pitchFamily="34" charset="0"/>
                <a:cs typeface="Arial" pitchFamily="34" charset="0"/>
              </a:rPr>
            </a:br>
            <a:br>
              <a:rPr lang="en-US" sz="3600" b="1" dirty="0">
                <a:solidFill>
                  <a:srgbClr val="0505FB"/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tse3.mm.bing.net/th?id=OIP.M57bfa77de43aac1658972c46aa4485fdo0&amp;w=300&amp;h=300&amp;p=0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fight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6553201" cy="365125"/>
          </a:xfrm>
        </p:spPr>
        <p:txBody>
          <a:bodyPr>
            <a:normAutofit/>
          </a:bodyPr>
          <a:lstStyle/>
          <a:p>
            <a:r>
              <a:rPr lang="en-US" dirty="0"/>
              <a:t>Pursue Righteousness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34804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I Tim. 6:12</a:t>
            </a:r>
            <a:endParaRPr lang="en-US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12.  Fight the good fight of faith; take hold of the eternal life to which you were called, and you made the good confession in the presence of many witnesses.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205398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We cannot run away from every confrontation: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Js. 4:7: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Life is a battle against the enemy.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 Pet. 5:8-9: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“Resist,” “Firm in your faith.”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1" y="3432347"/>
            <a:ext cx="6477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Heb. 10:39: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We must have the endurance to “not shrink back” but “have faith to the preserving of the soul” no matter life’s adversities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49509"/>
            <a:ext cx="2460917" cy="2758262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2" y="5012360"/>
            <a:ext cx="91440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Jude 3: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We are to “contend earnestly for the faith.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 Tim. 1:18-19: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To fight the good fight of faith one must have a “good conscience.”</a:t>
            </a:r>
          </a:p>
        </p:txBody>
      </p:sp>
    </p:spTree>
    <p:extLst>
      <p:ext uri="{BB962C8B-B14F-4D97-AF65-F5344CB8AC3E}">
        <p14:creationId xmlns:p14="http://schemas.microsoft.com/office/powerpoint/2010/main" val="4820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utoUpdateAnimBg="0"/>
      <p:bldP spid="12" grpId="0" autoUpdateAnimBg="0"/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fight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6553201" cy="365125"/>
          </a:xfrm>
        </p:spPr>
        <p:txBody>
          <a:bodyPr>
            <a:normAutofit/>
          </a:bodyPr>
          <a:lstStyle/>
          <a:p>
            <a:r>
              <a:rPr lang="en-US" dirty="0"/>
              <a:t>Pursue Righteousness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34804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I Tim. 6:12</a:t>
            </a:r>
            <a:endParaRPr lang="en-US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12.  Fight the good fight of faith; take hold of the eternal life to which you were called, and you made the good confession in the presence of many witnesses.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2159401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“Contending earnestly for the faith” includes pointing out</a:t>
            </a:r>
          </a:p>
          <a:p>
            <a:r>
              <a:rPr lang="en-US" dirty="0">
                <a:latin typeface="Tahoma" pitchFamily="34" charset="0"/>
              </a:rPr>
              <a:t>error and correcting it: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 Tim. 4:6: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Pointing out the things in Vss. 1-5.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II Tim. 1:7: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God has granted to us power, love, and discipline.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II Tim. 4:1-5: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Charged with not compromising with error, but to stand against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7103"/>
            <a:ext cx="3505624" cy="2843212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-2460" y="4788544"/>
            <a:ext cx="5336459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Fight for the faith so you can</a:t>
            </a:r>
          </a:p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“take hold” of eternal life, and</a:t>
            </a:r>
          </a:p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truly have “great gain!”</a:t>
            </a:r>
            <a:endParaRPr lang="en-US" sz="2400" b="1" dirty="0">
              <a:solidFill>
                <a:srgbClr val="0505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211529" cy="365125"/>
          </a:xfrm>
        </p:spPr>
        <p:txBody>
          <a:bodyPr>
            <a:normAutofit/>
          </a:bodyPr>
          <a:lstStyle/>
          <a:p>
            <a:r>
              <a:rPr lang="en-US"/>
              <a:t>Pursue Righteousness</a:t>
            </a:r>
            <a:endParaRPr lang="en-US" dirty="0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72289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To truly have “great gain” the Christian is to flee lusts,</a:t>
            </a:r>
          </a:p>
          <a:p>
            <a:r>
              <a:rPr lang="en-US" dirty="0">
                <a:latin typeface="Tahoma" pitchFamily="34" charset="0"/>
              </a:rPr>
              <a:t>pursue righteousness, and fight for faith: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-11939" y="1576516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 Tim. 6:12: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Eternal life is the result.</a:t>
            </a:r>
          </a:p>
          <a:p>
            <a:pPr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To take hold of eternal life, one must fight the good fight of faith!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0" y="2768123"/>
            <a:ext cx="9144000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To be rewarded with eternal life is to truly have 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“great gain”! (I Tim. 6:6)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93" y="3722514"/>
            <a:ext cx="4394814" cy="29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  <p:bldP spid="10" grpId="0" autoUpdateAnimBg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conclusion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8" y="6492875"/>
            <a:ext cx="6550742" cy="365125"/>
          </a:xfrm>
        </p:spPr>
        <p:txBody>
          <a:bodyPr>
            <a:normAutofit/>
          </a:bodyPr>
          <a:lstStyle/>
          <a:p>
            <a:r>
              <a:rPr lang="en-US"/>
              <a:t>Pursue Righteousness</a:t>
            </a:r>
            <a:endParaRPr lang="en-US" dirty="0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There are those who are rich in the world but poor in God: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Rev. 3:17: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In Laodicea the church was materially rich and they thought they had everything they needed.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Jesus said: They were “wretched and miserable and poor and blind and naked.”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God said they needed to be zealous and repent (Rev. 3:19).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" y="3505200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There are those who are poor to the world’s standards but</a:t>
            </a:r>
          </a:p>
          <a:p>
            <a:r>
              <a:rPr lang="en-US" dirty="0">
                <a:latin typeface="Tahoma" pitchFamily="34" charset="0"/>
              </a:rPr>
              <a:t>rich in God!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Rev. 2:9: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The church at Smyrna was poor materially, but their faith and perseverance made them rich to God.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Their reward for remaining faithful: The crown of life (Rev. 2:10)</a:t>
            </a:r>
          </a:p>
        </p:txBody>
      </p:sp>
    </p:spTree>
    <p:extLst>
      <p:ext uri="{BB962C8B-B14F-4D97-AF65-F5344CB8AC3E}">
        <p14:creationId xmlns:p14="http://schemas.microsoft.com/office/powerpoint/2010/main" val="307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autoUpdateAnimBg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Conclusion</a:t>
            </a:r>
            <a:r>
              <a:rPr lang="en-US" sz="32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0758"/>
            <a:ext cx="6324600" cy="365125"/>
          </a:xfrm>
        </p:spPr>
        <p:txBody>
          <a:bodyPr>
            <a:normAutofit/>
          </a:bodyPr>
          <a:lstStyle/>
          <a:p>
            <a:r>
              <a:rPr lang="en-US"/>
              <a:t>Pursue Righteousness</a:t>
            </a:r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91440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pursuit of righteousness is found “great gain”: Eternal life!</a:t>
            </a:r>
            <a:endParaRPr lang="en-US" sz="2400" b="1" dirty="0">
              <a:solidFill>
                <a:srgbClr val="0505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://askgeorgie.com/wp-content/uploads/2010/11/ru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399"/>
            <a:ext cx="3234645" cy="21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14" y="2057400"/>
            <a:ext cx="3254986" cy="2156429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916" y="4724400"/>
            <a:ext cx="9144000" cy="1569660"/>
          </a:xfrm>
          <a:prstGeom prst="rect">
            <a:avLst/>
          </a:prstGeom>
          <a:solidFill>
            <a:srgbClr val="0505FB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ahoma" pitchFamily="34" charset="0"/>
              </a:rPr>
              <a:t>What are your pursuits? </a:t>
            </a:r>
          </a:p>
          <a:p>
            <a:pPr algn="ctr"/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ahoma" pitchFamily="34" charset="0"/>
              </a:rPr>
              <a:t>Will they make you rich or poor in the eyes of God?!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Intro</a:t>
            </a:r>
            <a:r>
              <a:rPr lang="en-US" sz="3200" b="1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3600" b="1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38900" cy="365125"/>
          </a:xfrm>
        </p:spPr>
        <p:txBody>
          <a:bodyPr>
            <a:normAutofit/>
          </a:bodyPr>
          <a:lstStyle/>
          <a:p>
            <a:r>
              <a:rPr lang="en-US"/>
              <a:t>Pursue Righteousness</a:t>
            </a:r>
            <a:endParaRPr lang="en-US" dirty="0"/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No matter what the world around us does saints should be striving daily to flee certain things and pursue after righteousness!</a:t>
            </a:r>
            <a:endParaRPr lang="en-US" sz="2800" dirty="0">
              <a:latin typeface="Tahoma" pitchFamily="34" charset="0"/>
            </a:endParaRP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-1" y="2454999"/>
            <a:ext cx="9144000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I Tim. 6:6-8: There is great gain found in contentment!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50" y="3409335"/>
            <a:ext cx="4602299" cy="308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/>
      <p:bldP spid="1413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Intro</a:t>
            </a:r>
            <a:r>
              <a:rPr lang="en-US" sz="3200" b="1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3600" b="1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38900" cy="365125"/>
          </a:xfrm>
        </p:spPr>
        <p:txBody>
          <a:bodyPr>
            <a:normAutofit/>
          </a:bodyPr>
          <a:lstStyle/>
          <a:p>
            <a:r>
              <a:rPr lang="en-US"/>
              <a:t>Pursue Righteousness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34804"/>
            <a:ext cx="9144000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I Tim. 6:9-10</a:t>
            </a:r>
            <a:endParaRPr lang="en-US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9.  But those who want to get rich fall into temptation and a snare and many foolish and harmful desires which plunge men into ruin and destruction.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10.  For the love of money is a root of all sorts of evil, and some by longing for it have wandered away from the faith and pierced themselves with many griefs.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845277"/>
            <a:ext cx="9144000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Many people look to the material things of the world to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seek “great gain”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86200"/>
            <a:ext cx="3200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Intro</a:t>
            </a:r>
            <a:r>
              <a:rPr lang="en-US" sz="3200" b="1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3600" b="1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38900" cy="365125"/>
          </a:xfrm>
        </p:spPr>
        <p:txBody>
          <a:bodyPr>
            <a:normAutofit/>
          </a:bodyPr>
          <a:lstStyle/>
          <a:p>
            <a:r>
              <a:rPr lang="en-US"/>
              <a:t>Pursue Righteousness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34804"/>
            <a:ext cx="9144000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I Tim. 6:11-12</a:t>
            </a:r>
            <a:endParaRPr lang="en-US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11.  But flee from these things, you man of God, and pursue righteousness, godliness, faith, love, perseverance and gentleness.</a:t>
            </a: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12.  Fight the good fight of faith; take hold of the eternal life to which you were called, and you made the good confession in the presence of many witnesses.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2758958"/>
            <a:ext cx="9144000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Where is great gain attained?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1" y="339896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In the pursuit of righteousness! The saint must: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Flee (Vs. 11)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Pursue (Vs. 11)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Fight (Vs. 12)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C4542C-C30B-4F7A-B613-6D2F93BCC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84237"/>
            <a:ext cx="4138613" cy="2759075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A7A928C7-3CE8-4586-A227-3955742A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222919"/>
            <a:ext cx="506730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great gain to be had in the pursuit of righteousness!</a:t>
            </a:r>
            <a:endParaRPr lang="en-US" sz="2400" b="1" dirty="0">
              <a:solidFill>
                <a:srgbClr val="0505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Flee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6553201" cy="365125"/>
          </a:xfrm>
        </p:spPr>
        <p:txBody>
          <a:bodyPr>
            <a:normAutofit/>
          </a:bodyPr>
          <a:lstStyle/>
          <a:p>
            <a:r>
              <a:rPr lang="en-US"/>
              <a:t>Pursue Righteousness</a:t>
            </a:r>
            <a:endParaRPr lang="en-US" dirty="0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dirty="0">
                <a:latin typeface="Tahoma" pitchFamily="34" charset="0"/>
              </a:rPr>
              <a:t>I Tim. 6:9-10: Christians are to flee (I Tim. 6:11) certain things: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Flee from the snare of the love of money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Flee from harmful desires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Flee from plunging into ruin and destruction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1" y="449580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Flee from temptation so we do not fall into sin!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II Tim. 2:22: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“Flee from youthful lusts” </a:t>
            </a:r>
          </a:p>
          <a:p>
            <a:pPr marL="457200" lvl="1" indent="0" eaLnBrk="0" hangingPunct="0">
              <a:buClr>
                <a:srgbClr val="0505FB"/>
              </a:buClr>
              <a:buSzPct val="100000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(Heb. 13:4)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 Cor. 10:13: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We will not be tempted above </a:t>
            </a:r>
          </a:p>
          <a:p>
            <a:pPr marL="457200" lvl="1" indent="0" eaLnBrk="0" hangingPunct="0">
              <a:buClr>
                <a:srgbClr val="0505FB"/>
              </a:buClr>
              <a:buSzPct val="100000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and beyond what we can handle, so that means </a:t>
            </a:r>
          </a:p>
          <a:p>
            <a:pPr marL="457200" lvl="1" indent="0" eaLnBrk="0" hangingPunct="0">
              <a:buClr>
                <a:srgbClr val="0505FB"/>
              </a:buClr>
              <a:buSzPct val="100000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there is an escape, and we must take it!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F7BD0-239E-42CD-8F0C-BD35214C2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29" y="1298286"/>
            <a:ext cx="2860429" cy="1828799"/>
          </a:xfrm>
          <a:prstGeom prst="rect">
            <a:avLst/>
          </a:prstGeom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E3AE019F-B25B-418E-BD0A-41F2DEE0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352800"/>
            <a:ext cx="9144000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It is no sign of weakness to run from danger, when that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danger can destroy our souls! (Mt. 16:26)</a:t>
            </a:r>
          </a:p>
        </p:txBody>
      </p:sp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7E54F7B-B2FD-446D-93AB-EEF03D455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19197"/>
            <a:ext cx="3056949" cy="19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Flee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6553201" cy="365125"/>
          </a:xfrm>
        </p:spPr>
        <p:txBody>
          <a:bodyPr>
            <a:normAutofit/>
          </a:bodyPr>
          <a:lstStyle/>
          <a:p>
            <a:r>
              <a:rPr lang="en-US"/>
              <a:t>Pursue Righteousness</a:t>
            </a:r>
            <a:endParaRPr lang="en-US" dirty="0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0" y="7620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There is danger in not fleeing from temptation and lust: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Js. 1:14-15: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Lust (not checked) turns into sin, which brings forth death.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Spiritual L.S.D., which can eternally destroy a soul if not repented for.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5A9257DB-55AC-4E53-A31E-FAA0CA6F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" y="2614444"/>
            <a:ext cx="6781800" cy="461665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Sin crouching at the door! (Gen. 4:7)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0F2B3A-457D-47C9-BC56-E4197EAC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76" y="1849050"/>
            <a:ext cx="2133424" cy="3681680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14F32A31-972B-4764-A45D-96DF6A6C8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341737"/>
            <a:ext cx="6858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Ruin, not “great gain,” comes to those who</a:t>
            </a:r>
          </a:p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flee from sin!</a:t>
            </a:r>
            <a:endParaRPr lang="en-US" sz="2400" b="1" dirty="0">
              <a:solidFill>
                <a:srgbClr val="0505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1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Pursue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6553201" cy="365125"/>
          </a:xfrm>
        </p:spPr>
        <p:txBody>
          <a:bodyPr>
            <a:normAutofit/>
          </a:bodyPr>
          <a:lstStyle/>
          <a:p>
            <a:r>
              <a:rPr lang="en-US"/>
              <a:t>Pursue Righteousness</a:t>
            </a:r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2459" y="1905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There are certain things in God’s word we should be </a:t>
            </a:r>
          </a:p>
          <a:p>
            <a:pPr algn="ctr"/>
            <a:r>
              <a:rPr lang="en-US" dirty="0">
                <a:latin typeface="Tahoma" pitchFamily="34" charset="0"/>
              </a:rPr>
              <a:t>following after: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34804"/>
            <a:ext cx="9144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I Tim. 6:11</a:t>
            </a:r>
            <a:endParaRPr lang="en-US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11.  But flee from these things, you man of God, and pursue righteousness, godliness, faith, love, perseverance and gentleness.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285663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After righteousness: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Rom. 6:16: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We are to be obedient to it to become slaves to it. 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Mt. 6:33: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We are to “seek after” it!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4194601"/>
            <a:ext cx="6477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After godliness: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Tit. 2:11-12: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This is to be like God (Eph. 5:1: “Imitate God”).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In “godliness” comes “great gain” (I Tim. 6:6) with contentment.</a:t>
            </a:r>
          </a:p>
        </p:txBody>
      </p:sp>
      <p:pic>
        <p:nvPicPr>
          <p:cNvPr id="2050" name="Picture 2" descr="http://3.bp.blogspot.com/-fsbl9hPCG6g/TiRnTOu442I/AAAAAAAAFsg/5DprXxJ7jc8/s1600/cheetah-ru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916744"/>
            <a:ext cx="2588341" cy="19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Pursue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6553201" cy="365125"/>
          </a:xfrm>
        </p:spPr>
        <p:txBody>
          <a:bodyPr>
            <a:normAutofit/>
          </a:bodyPr>
          <a:lstStyle/>
          <a:p>
            <a:r>
              <a:rPr lang="en-US" dirty="0"/>
              <a:t>Pursue Righteousness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2459" y="1905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There are certain things in God’s word we should be </a:t>
            </a:r>
          </a:p>
          <a:p>
            <a:pPr algn="ctr"/>
            <a:r>
              <a:rPr lang="en-US" dirty="0">
                <a:latin typeface="Tahoma" pitchFamily="34" charset="0"/>
              </a:rPr>
              <a:t>following after: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34804"/>
            <a:ext cx="9144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I Tim. 6:11</a:t>
            </a:r>
            <a:endParaRPr lang="en-US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11.  But flee from these things, you man of God, and pursue righteousness, godliness, faith, love, perseverance and gentleness.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285663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After faith: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 Jn. 5:4: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Faith is behind everything and overcomes the world!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Eph. 6:16: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To have faith as a shield will defeat Satan.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4343400"/>
            <a:ext cx="66294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After love: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Gal. 5:6: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We show how faith ought to work!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II Jn. 6: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We show God our love when we obey Him.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Col. 3:14: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Love is the bond that unites us and holds it all together.</a:t>
            </a:r>
          </a:p>
        </p:txBody>
      </p:sp>
      <p:pic>
        <p:nvPicPr>
          <p:cNvPr id="13" name="Picture 2" descr="http://3.bp.blogspot.com/-fsbl9hPCG6g/TiRnTOu442I/AAAAAAAAFsg/5DprXxJ7jc8/s1600/cheetah-ru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916744"/>
            <a:ext cx="2588341" cy="19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Pursue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6553201" cy="365125"/>
          </a:xfrm>
        </p:spPr>
        <p:txBody>
          <a:bodyPr>
            <a:normAutofit/>
          </a:bodyPr>
          <a:lstStyle/>
          <a:p>
            <a:r>
              <a:rPr lang="en-US" dirty="0"/>
              <a:t>Pursue Righteousness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2459" y="1905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latin typeface="Tahoma" pitchFamily="34" charset="0"/>
              </a:rPr>
              <a:t>There are certain things in God’s word we should be </a:t>
            </a:r>
          </a:p>
          <a:p>
            <a:pPr algn="ctr"/>
            <a:r>
              <a:rPr lang="en-US" dirty="0">
                <a:latin typeface="Tahoma" pitchFamily="34" charset="0"/>
              </a:rPr>
              <a:t>following after: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34804"/>
            <a:ext cx="9144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itchFamily="34" charset="0"/>
              </a:rPr>
              <a:t>I Tim. 6:11</a:t>
            </a:r>
            <a:endParaRPr lang="en-US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11.  But flee from these things, you man of God, and pursue righteousness, godliness, faith, love, perseverance and gentleness.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2856637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After perseverance: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Heb. 12:1; Js. 1:2-7: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It is endurance to finish the course.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Heb. 10:35-36: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The “great reward” comes to those with endurance!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4259759"/>
            <a:ext cx="91415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ahoma" pitchFamily="34" charset="0"/>
              </a:rPr>
              <a:t>After gentleness (II Tim. 2:24-26):</a:t>
            </a:r>
          </a:p>
          <a:p>
            <a:pPr eaLnBrk="0" hangingPunct="0">
              <a:buClr>
                <a:srgbClr val="0505FB"/>
              </a:buClr>
              <a:buSzPct val="100000"/>
              <a:buFont typeface="Wingdings" pitchFamily="2" charset="2"/>
              <a:buChar char="Ø"/>
            </a:pPr>
            <a:r>
              <a:rPr lang="en-US" sz="2000" dirty="0">
                <a:solidFill>
                  <a:srgbClr val="66FFFF"/>
                </a:solidFill>
                <a:latin typeface="Tahoma" pitchFamily="34" charset="0"/>
              </a:rPr>
              <a:t>Gal. 5:22-23: </a:t>
            </a:r>
            <a:r>
              <a:rPr lang="en-US" sz="2000" b="0" dirty="0">
                <a:solidFill>
                  <a:srgbClr val="66FFFF"/>
                </a:solidFill>
                <a:latin typeface="Tahoma" pitchFamily="34" charset="0"/>
              </a:rPr>
              <a:t>This involves the right kind of attitude. </a:t>
            </a:r>
          </a:p>
        </p:txBody>
      </p:sp>
      <p:pic>
        <p:nvPicPr>
          <p:cNvPr id="13" name="Picture 2" descr="http://3.bp.blogspot.com/-fsbl9hPCG6g/TiRnTOu442I/AAAAAAAAFsg/5DprXxJ7jc8/s1600/cheetah-ru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4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4">
            <a:extLst>
              <a:ext uri="{FF2B5EF4-FFF2-40B4-BE49-F238E27FC236}">
                <a16:creationId xmlns:a16="http://schemas.microsoft.com/office/drawing/2014/main" id="{458C02AB-118B-48AA-9520-D0552E8A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59" y="5292546"/>
            <a:ext cx="670314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things are part of living “by the</a:t>
            </a:r>
          </a:p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Spirit” (Gal. 5:25) and we ought to</a:t>
            </a:r>
          </a:p>
          <a:p>
            <a:pPr marL="457200" indent="-457200" algn="ctr">
              <a:defRPr/>
            </a:pPr>
            <a:r>
              <a:rPr lang="en-US" dirty="0">
                <a:solidFill>
                  <a:srgbClr val="0505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pursue them!</a:t>
            </a:r>
            <a:endParaRPr lang="en-US" sz="2400" b="1" dirty="0">
              <a:solidFill>
                <a:srgbClr val="0505F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4426</TotalTime>
  <Words>1458</Words>
  <Application>Microsoft Office PowerPoint</Application>
  <PresentationFormat>On-screen Show (4:3)</PresentationFormat>
  <Paragraphs>152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Ameretto</vt:lpstr>
      <vt:lpstr>Arial</vt:lpstr>
      <vt:lpstr>Arial Narrow</vt:lpstr>
      <vt:lpstr>Calisto MT</vt:lpstr>
      <vt:lpstr>Tahoma</vt:lpstr>
      <vt:lpstr>Times New Roman</vt:lpstr>
      <vt:lpstr>Wingdings</vt:lpstr>
      <vt:lpstr>Horizon</vt:lpstr>
      <vt:lpstr>Pursue Righteousness  Text: I Timothy 6:9-12  </vt:lpstr>
      <vt:lpstr>Intro </vt:lpstr>
      <vt:lpstr>Intro </vt:lpstr>
      <vt:lpstr>Intro </vt:lpstr>
      <vt:lpstr>Flee</vt:lpstr>
      <vt:lpstr>Flee</vt:lpstr>
      <vt:lpstr>Pursue</vt:lpstr>
      <vt:lpstr>Pursue</vt:lpstr>
      <vt:lpstr>Pursue</vt:lpstr>
      <vt:lpstr>fight</vt:lpstr>
      <vt:lpstr>fight</vt:lpstr>
      <vt:lpstr>conclusion</vt:lpstr>
      <vt:lpstr>conclusion</vt:lpstr>
      <vt:lpstr>Conclusion 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Pursue Righteousness</dc:title>
  <dc:subject>09/23/2018</dc:subject>
  <dc:creator>DarkWolf</dc:creator>
  <cp:lastModifiedBy>Nathan Morrison</cp:lastModifiedBy>
  <cp:revision>39</cp:revision>
  <dcterms:created xsi:type="dcterms:W3CDTF">2005-06-04T23:49:02Z</dcterms:created>
  <dcterms:modified xsi:type="dcterms:W3CDTF">2018-09-21T19:00:22Z</dcterms:modified>
</cp:coreProperties>
</file>