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19"/>
  </p:notesMasterIdLst>
  <p:sldIdLst>
    <p:sldId id="280" r:id="rId2"/>
    <p:sldId id="257" r:id="rId3"/>
    <p:sldId id="336" r:id="rId4"/>
    <p:sldId id="339" r:id="rId5"/>
    <p:sldId id="271" r:id="rId6"/>
    <p:sldId id="348" r:id="rId7"/>
    <p:sldId id="353" r:id="rId8"/>
    <p:sldId id="322" r:id="rId9"/>
    <p:sldId id="354" r:id="rId10"/>
    <p:sldId id="328" r:id="rId11"/>
    <p:sldId id="329" r:id="rId12"/>
    <p:sldId id="330" r:id="rId13"/>
    <p:sldId id="331" r:id="rId14"/>
    <p:sldId id="278" r:id="rId15"/>
    <p:sldId id="333" r:id="rId16"/>
    <p:sldId id="346" r:id="rId17"/>
    <p:sldId id="34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CFF"/>
    <a:srgbClr val="0000FF"/>
    <a:srgbClr val="FFCCFF"/>
    <a:srgbClr val="000008"/>
    <a:srgbClr val="FF66CC"/>
    <a:srgbClr val="DB5B73"/>
    <a:srgbClr val="66FF33"/>
    <a:srgbClr val="D12D4C"/>
    <a:srgbClr val="D43A5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400" autoAdjust="0"/>
  </p:normalViewPr>
  <p:slideViewPr>
    <p:cSldViewPr>
      <p:cViewPr varScale="1">
        <p:scale>
          <a:sx n="95" d="100"/>
          <a:sy n="95" d="100"/>
        </p:scale>
        <p:origin x="9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A06B59-31BE-4F70-B012-9EB29B6D7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7D7676-1F4B-4014-87A2-A35081E44C46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By Nathan L Morrison for 08/26/2018</a:t>
            </a: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All Scripture given is from NASB unless otherwise stated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further study, or if questions, please Call: 804-277-1983 or Visit: www.courthousechurchofchrist.com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Wise advice from an older Christian woman about going back to school: “Choose like Moses!”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691D3-F29F-428D-8CC1-924A186DA9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236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323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528017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257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374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130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9CB26-C6AB-4329-97FD-51EB55BD5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6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385BF-1F2C-4571-B929-FD8D2FF1B8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1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2F46E-A0DB-41D9-BA85-379BDB3220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9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F7B0-55C7-4B79-B1A2-FB5496A4D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1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48B-227E-4555-BE26-3009D52D3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0553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FA71F-D8EA-4875-8E8A-44478C4598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5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433A5-56AA-4A67-B916-25D439CC6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2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4CA7-859A-41E6-B2E4-8DFCBAC32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2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FF462-E61E-4893-B877-CC299849C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8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Users\Morrisoncave\Documents\Religion Media\Moses_Holding-10-Commandments.png"/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1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07" y="1295400"/>
            <a:ext cx="9143980" cy="1828801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>
              <a:defRPr/>
            </a:pPr>
            <a:r>
              <a:rPr lang="en-US" sz="7200" b="1" u="sng" dirty="0">
                <a:cs typeface="Times New Roman" charset="0"/>
              </a:rPr>
              <a:t>Choose Like Moses!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1049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00"/>
                </a:solidFill>
                <a:latin typeface="+mj-lt"/>
                <a:cs typeface="Times New Roman" charset="0"/>
              </a:rPr>
              <a:t>Text: Heb. 11:23-27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" y="0"/>
            <a:ext cx="5323840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91FCFF"/>
                </a:solidFill>
                <a:cs typeface="Times New Roman" charset="0"/>
              </a:rPr>
              <a:t>Moses’ Decision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5424678" y="1"/>
            <a:ext cx="3719322" cy="6858000"/>
          </a:xfrm>
          <a:prstGeom prst="rect">
            <a:avLst/>
          </a:prstGeom>
        </p:spPr>
      </p:pic>
      <p:pic>
        <p:nvPicPr>
          <p:cNvPr id="2050" name="Picture 2" descr="http://godsacres.org/img.Moses0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076" b="-2"/>
          <a:stretch/>
        </p:blipFill>
        <p:spPr bwMode="auto">
          <a:xfrm>
            <a:off x="5620893" y="287946"/>
            <a:ext cx="3326892" cy="35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2497" y="6629400"/>
            <a:ext cx="5004649" cy="2286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210CA92F-64BD-4071-9723-57DF4E86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35" y="632388"/>
            <a:ext cx="5334000" cy="355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Slavery or Royalty? 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(Rom. 6:16-18; 8:14-17)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There is a price to be paid for commitment and doing the right thing. 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Even Jesus paid the price of obedience </a:t>
            </a:r>
            <a:r>
              <a:rPr lang="en-US" sz="2000" i="1" dirty="0">
                <a:latin typeface="Tahoma" pitchFamily="34" charset="0"/>
                <a:cs typeface="Times New Roman" charset="0"/>
              </a:rPr>
              <a:t>(Heb. 5:8-9).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Heb. 11:24-26: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With nothing to gain (physically) &amp; everything to lose, Moses descended from the loftiest throne in the world to join the Israelites!</a:t>
            </a:r>
            <a:endParaRPr lang="en-US" sz="2000" i="1" dirty="0">
              <a:latin typeface="Tahoma" pitchFamily="34" charset="0"/>
              <a:cs typeface="Times New Roman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9C3B84B-AA57-4095-85D5-4D75A481D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5" y="4130717"/>
            <a:ext cx="8967872" cy="24929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Heb. 11:24-26 (Acts 7:23-25)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24.  By faith Moses, when he had grown up, refused to be called the son of Pharaoh's daughter,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25.  choosing rather to endure ill-treatment with the people of God than to enjoy the passing pleasures of sin,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26.  considering the reproach of Christ greater riches than the treasures of Egypt; for he was looking to the reward.</a:t>
            </a:r>
          </a:p>
        </p:txBody>
      </p:sp>
    </p:spTree>
    <p:extLst>
      <p:ext uri="{BB962C8B-B14F-4D97-AF65-F5344CB8AC3E}">
        <p14:creationId xmlns:p14="http://schemas.microsoft.com/office/powerpoint/2010/main" val="292561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5626101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91FCFF"/>
                </a:solidFill>
                <a:cs typeface="Times New Roman" charset="0"/>
              </a:rPr>
              <a:t>Moses’ Decision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5" y="647194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pic>
        <p:nvPicPr>
          <p:cNvPr id="3074" name="Picture 2" descr="Z:\Users\Morrisoncave\Documents\Religion Media\Moses_Parts_Red-Se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8" r="34355"/>
          <a:stretch/>
        </p:blipFill>
        <p:spPr bwMode="auto">
          <a:xfrm>
            <a:off x="5715263" y="10"/>
            <a:ext cx="342873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5626101" y="1"/>
            <a:ext cx="3517899" cy="6858000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0F9613AC-31EB-436E-90E5-D7965B439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56261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Pain or Pleasure?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(II Cor. 4:16-18)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He could have continued enjoying the luxuries that only the king’s court could provide for him (any sin he desired without reprisal).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Heb. 11:25: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Moses made the decision to do what was right, because it was right! 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i="1" dirty="0">
                <a:latin typeface="Tahoma" pitchFamily="34" charset="0"/>
                <a:cs typeface="Times New Roman" charset="0"/>
              </a:rPr>
              <a:t>Whatever consequences followed were immaterial!  (Acts 7:35-36)</a:t>
            </a:r>
            <a:endParaRPr lang="en-US" sz="2000" dirty="0">
              <a:latin typeface="Tahoma" pitchFamily="34" charset="0"/>
              <a:cs typeface="Times New Roman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F46F3B4-4388-4E6D-A415-F38D58CD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99143"/>
            <a:ext cx="8991600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Acts 7:35-36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35.  "This Moses whom they disowned, saying, 'WHO MADE YOU A RULER AND A JUDGE?' is the one whom God sent to be both a ruler and a deliverer with the help of the angel who appeared to him in the thorn bush.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36.  "This man led them out, performing wonders and signs in the land of Egypt and in the Red Sea and in the wilderness for forty years.</a:t>
            </a:r>
          </a:p>
        </p:txBody>
      </p:sp>
    </p:spTree>
    <p:extLst>
      <p:ext uri="{BB962C8B-B14F-4D97-AF65-F5344CB8AC3E}">
        <p14:creationId xmlns:p14="http://schemas.microsoft.com/office/powerpoint/2010/main" val="190663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5081" y="0"/>
            <a:ext cx="5631181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91FCFF"/>
                </a:solidFill>
                <a:cs typeface="Times New Roman" charset="0"/>
              </a:rPr>
              <a:t>Moses’ Decision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5004649" cy="30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pic>
        <p:nvPicPr>
          <p:cNvPr id="4098" name="Picture 2" descr="Z:\Users\Morrisoncave\Documents\Religion Media\Moses_10-Commandments_Lightn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r="12304" b="2"/>
          <a:stretch/>
        </p:blipFill>
        <p:spPr bwMode="auto">
          <a:xfrm>
            <a:off x="5715263" y="10"/>
            <a:ext cx="342873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5626101" y="1"/>
            <a:ext cx="3517899" cy="6858000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48DCDAD9-4020-4E0C-9D7C-7616ED14C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790"/>
            <a:ext cx="56261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Eternal Reward or Earthly Reward?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(I Cor. 9:24-27)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Why did Moses make this difficult decision? What swayed him?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000" b="1" i="1" dirty="0">
                <a:latin typeface="Tahoma" pitchFamily="34" charset="0"/>
                <a:cs typeface="Times New Roman" charset="0"/>
              </a:rPr>
              <a:t>He was already a rich man!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From his childhood he had everything a man could want or dream of having! </a:t>
            </a:r>
            <a:r>
              <a:rPr lang="en-US" sz="2000" i="1" dirty="0">
                <a:latin typeface="Tahoma" pitchFamily="34" charset="0"/>
                <a:cs typeface="Times New Roman" charset="0"/>
              </a:rPr>
              <a:t>(Acts 7:21-22)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Heb. 11:26-27: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Moses saw beyond the temporary and the material!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He saw a God who offered him more than Egypt could!</a:t>
            </a:r>
            <a:endParaRPr lang="en-US" sz="2000" i="1" dirty="0">
              <a:latin typeface="Tahoma" pitchFamily="34" charset="0"/>
              <a:cs typeface="Times New Roman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27B8455-2388-4679-8C7A-F7A277403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042119"/>
            <a:ext cx="89916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Heb. 11:26-27 (Acts 7:37-38)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26.  considering the reproach of Christ greater riches than the treasures of Egypt; for he was looking to the reward.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27.  By faith he left Egypt, not fearing the wrath of the king; for he endured, as seeing Him who is unseen.</a:t>
            </a:r>
          </a:p>
        </p:txBody>
      </p:sp>
    </p:spTree>
    <p:extLst>
      <p:ext uri="{BB962C8B-B14F-4D97-AF65-F5344CB8AC3E}">
        <p14:creationId xmlns:p14="http://schemas.microsoft.com/office/powerpoint/2010/main" val="342457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:\Users\Morrisoncave\Documents\Religion Media\Moses_Holding-10-Commandments.png">
            <a:extLst>
              <a:ext uri="{FF2B5EF4-FFF2-40B4-BE49-F238E27FC236}">
                <a16:creationId xmlns:a16="http://schemas.microsoft.com/office/drawing/2014/main" id="{E11D85FC-7B57-469C-A30B-A6097EDE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1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91FCFF"/>
                </a:solidFill>
                <a:cs typeface="Times New Roman" charset="0"/>
              </a:rPr>
              <a:t>Moses’ Decision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629400"/>
            <a:ext cx="3581400" cy="2286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Choose Like Moses!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80218" y="2512266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Eternal Reward or Earthly Reward?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8265" y="1145738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Slavery or Royalty?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0218" y="1829001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Pain or pleasure?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7200" y="4574628"/>
            <a:ext cx="8229599" cy="13480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Moses was in a hostile spiritual environment </a:t>
            </a:r>
          </a:p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(no home is more corrupt than a reigning king) </a:t>
            </a:r>
          </a:p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and yet he retained his spiritual priorities!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65FE522-FF31-480C-8C11-254AE751B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735" y="1385803"/>
            <a:ext cx="4953000" cy="830997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Same choices people must make today!</a:t>
            </a:r>
          </a:p>
        </p:txBody>
      </p:sp>
    </p:spTree>
    <p:extLst>
      <p:ext uri="{BB962C8B-B14F-4D97-AF65-F5344CB8AC3E}">
        <p14:creationId xmlns:p14="http://schemas.microsoft.com/office/powerpoint/2010/main" val="98567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r="6920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99"/>
            <a:ext cx="914397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1" u="sng" dirty="0">
                <a:cs typeface="Times New Roman" charset="0"/>
              </a:rPr>
              <a:t>Conclusion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18" y="6479176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8CC90B0F-9741-42C8-B336-08409D9BE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80" y="1828800"/>
            <a:ext cx="8674617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Phil. 2:15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15.  so that you will prove yourselves to be blameless and innocent,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imes New Roman" charset="0"/>
              </a:rPr>
              <a:t>children of God above reproach in the midst of a crooked and perverse generation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, among whom you appear as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imes New Roman" charset="0"/>
              </a:rPr>
              <a:t>lights in the world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r="997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80" cy="914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400" b="1" u="sng" dirty="0">
                <a:solidFill>
                  <a:srgbClr val="91FCFF"/>
                </a:solidFill>
                <a:cs typeface="Times New Roman" charset="0"/>
              </a:rPr>
              <a:t>Conclusion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0" y="649286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4143F91-EDAD-440C-AA48-2DBA9B51A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" y="1219200"/>
            <a:ext cx="91440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Moses chose the spiritual path with eternal rewards </a:t>
            </a:r>
          </a:p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that outweighed the physical!  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CD3B54B8-3388-4675-8C46-B78414B3D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71" y="2908080"/>
            <a:ext cx="8674617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II Cor. 4:16-18 (Rom. 8:18)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16.  Therefore we do not lose heart, but though our outer man is decaying, yet our inner man is being renewed day by day.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17.  For momentary, light affliction is producing for us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imes New Roman" charset="0"/>
              </a:rPr>
              <a:t>an eternal weight of glory far beyond all comparison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,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18.  while we look not at the things which are seen, but at the things which are not seen; for the things which are seen are temporal, but the things which are not seen are eternal.</a:t>
            </a:r>
          </a:p>
        </p:txBody>
      </p:sp>
    </p:spTree>
    <p:extLst>
      <p:ext uri="{BB962C8B-B14F-4D97-AF65-F5344CB8AC3E}">
        <p14:creationId xmlns:p14="http://schemas.microsoft.com/office/powerpoint/2010/main" val="13358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Users\Morrisoncave\Documents\Religion Media\Moses_Holding-10-Commandments.png">
            <a:extLst>
              <a:ext uri="{FF2B5EF4-FFF2-40B4-BE49-F238E27FC236}">
                <a16:creationId xmlns:a16="http://schemas.microsoft.com/office/drawing/2014/main" id="{A9D8036E-4D7E-429B-B822-F269118AC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1" b="1"/>
          <a:stretch/>
        </p:blipFill>
        <p:spPr bwMode="auto">
          <a:xfrm>
            <a:off x="-5863" y="6698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9E053-D714-4308-8723-1A9C879D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291"/>
            <a:ext cx="5004649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Choose Like Moses!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E5FA5A-DAA1-47B0-A1FE-D8432F4E4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698"/>
            <a:ext cx="9143979" cy="658953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4000" b="1" u="sng" dirty="0">
                <a:solidFill>
                  <a:srgbClr val="91FCFF"/>
                </a:solidFill>
                <a:cs typeface="Times New Roman" charset="0"/>
              </a:rPr>
              <a:t>Conclusion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1F497BF-CF0A-4034-A228-962C03C64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96" y="2000341"/>
            <a:ext cx="8676861" cy="904863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Parents: Remember Moses’ upbringing began in the</a:t>
            </a:r>
          </a:p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home with his parents! 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CC015C-84DE-466D-8174-75079C6A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95" y="3810000"/>
            <a:ext cx="8676861" cy="13480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Young people: As you head back to</a:t>
            </a:r>
          </a:p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school, be wise decision-makers! </a:t>
            </a:r>
          </a:p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Choose like Moses!</a:t>
            </a:r>
          </a:p>
        </p:txBody>
      </p:sp>
    </p:spTree>
    <p:extLst>
      <p:ext uri="{BB962C8B-B14F-4D97-AF65-F5344CB8AC3E}">
        <p14:creationId xmlns:p14="http://schemas.microsoft.com/office/powerpoint/2010/main" val="24720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Users\Morrisoncave\Documents\Religion Media\Moses_Holding-10-Commandments.png">
            <a:extLst>
              <a:ext uri="{FF2B5EF4-FFF2-40B4-BE49-F238E27FC236}">
                <a16:creationId xmlns:a16="http://schemas.microsoft.com/office/drawing/2014/main" id="{35766553-F0E7-4CCF-936D-26E84DD62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1" b="1"/>
          <a:stretch/>
        </p:blipFill>
        <p:spPr bwMode="auto">
          <a:xfrm>
            <a:off x="-40" y="99060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C8184EF-2025-4331-82B6-5A69DF9EC8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1FCFF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474E9F7-E377-4F00-AD68-00DCA4A9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E80C06B-EE24-4F3D-A498-91D97F3B5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" y="4724400"/>
            <a:ext cx="9144000" cy="645580"/>
          </a:xfrm>
          <a:prstGeom prst="rect">
            <a:avLst/>
          </a:prstGeom>
          <a:solidFill>
            <a:srgbClr val="91F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anose="02040603050505030304" pitchFamily="18" charset="0"/>
              </a:rPr>
              <a:t>For The Erring Saint: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55FE863-DC84-4318-9459-B850A69C4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699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sto MT" pitchFamily="18" charset="0"/>
              </a:rPr>
              <a:t>Pray (Acts 8:22)</a:t>
            </a:r>
          </a:p>
        </p:txBody>
      </p:sp>
    </p:spTree>
    <p:extLst>
      <p:ext uri="{BB962C8B-B14F-4D97-AF65-F5344CB8AC3E}">
        <p14:creationId xmlns:p14="http://schemas.microsoft.com/office/powerpoint/2010/main" val="151006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4" y="-1"/>
            <a:ext cx="5715263" cy="904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 u="sng" dirty="0">
                <a:solidFill>
                  <a:srgbClr val="91FCFF"/>
                </a:solidFill>
                <a:cs typeface="Times New Roman" charset="0"/>
              </a:rPr>
              <a:t>Intro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1152"/>
            <a:ext cx="57152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pic>
        <p:nvPicPr>
          <p:cNvPr id="2052" name="Picture 4" descr="http://cdn.sheknows.com/articles/2012/08/nervous-girl-back-to-schoo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r="47390"/>
          <a:stretch/>
        </p:blipFill>
        <p:spPr bwMode="auto">
          <a:xfrm>
            <a:off x="5715263" y="10"/>
            <a:ext cx="342873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5626101" y="1"/>
            <a:ext cx="3517899" cy="6858000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B984CAC6-C2E4-4800-9242-C86509053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57152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“Back-To-School” season can be both exciting and nervous for parents (students too!)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B3B6624-5625-44DB-80E2-8682C83E5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67504"/>
            <a:ext cx="5473701" cy="120032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They take what they have learned at home into an environment out of the parents’ control!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8530833-4BED-44FC-9636-41C8D2B7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28" y="4992009"/>
            <a:ext cx="53264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“Choose like Moses!”</a:t>
            </a:r>
            <a:endParaRPr lang="en-US" sz="32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70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965196"/>
            <a:ext cx="4936023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271"/>
          <a:stretch/>
        </p:blipFill>
        <p:spPr>
          <a:xfrm>
            <a:off x="3601116" y="1580050"/>
            <a:ext cx="4700462" cy="352535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rgbClr val="F2F2F2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44ACC-E8AF-45AD-96BA-9BD05903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79"/>
            <a:ext cx="9144000" cy="1080683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91FCFF"/>
                </a:solidFill>
                <a:cs typeface="Times New Roman" charset="0"/>
              </a:rPr>
              <a:t>Intro</a:t>
            </a:r>
            <a:br>
              <a:rPr lang="en-US" sz="4000" b="1" u="sng" dirty="0">
                <a:solidFill>
                  <a:srgbClr val="91FCFF"/>
                </a:solidFill>
                <a:cs typeface="Times New Roman" charset="0"/>
              </a:rPr>
            </a:br>
            <a:endParaRPr lang="en-US" sz="4000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3975B5EC-2216-444E-AB17-2E8916404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8803"/>
            <a:ext cx="336555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Moses is an amazing story of faith and courage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His birth occurred during Egypt’s oppression and enslavement of the Hebrew people.</a:t>
            </a: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Heb. 11:23: 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Moses was born to godly parents who refused to let the Egyptians kill their son along with all the other newborn Hebrew boys.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C9AF1BFC-81B8-4B62-899E-A34344C71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005" y="970215"/>
            <a:ext cx="493602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imes New Roman" charset="0"/>
              </a:rPr>
              <a:t>Heb. 11:23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BCDEB94F-69A2-4369-A8A5-FBB2330B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006" y="5208228"/>
            <a:ext cx="4936022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23.  By faith Moses, when he was born, was hidden for three months by his parents, because they saw he was a beautiful child; and they were not afraid of the king's edict.</a:t>
            </a:r>
          </a:p>
        </p:txBody>
      </p:sp>
    </p:spTree>
    <p:extLst>
      <p:ext uri="{BB962C8B-B14F-4D97-AF65-F5344CB8AC3E}">
        <p14:creationId xmlns:p14="http://schemas.microsoft.com/office/powerpoint/2010/main" val="3380498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27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36" y="22609"/>
            <a:ext cx="9126856" cy="8155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 u="sng" dirty="0">
                <a:solidFill>
                  <a:srgbClr val="91FCFF"/>
                </a:solidFill>
                <a:cs typeface="Times New Roman" charset="0"/>
              </a:rPr>
              <a:t>Intro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24" y="649286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0100DF1B-76AD-4FD1-917D-864384AF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4606"/>
            <a:ext cx="9126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FFC000"/>
              </a:buClr>
              <a:buSzPct val="115000"/>
              <a:defRPr/>
            </a:pPr>
            <a:r>
              <a:rPr lang="en-US" sz="2400" b="1" i="1" dirty="0">
                <a:solidFill>
                  <a:srgbClr val="FFFF00"/>
                </a:solidFill>
                <a:latin typeface="Tahoma" pitchFamily="34" charset="0"/>
                <a:cs typeface="Times New Roman" charset="0"/>
              </a:rPr>
              <a:t>Ex. 2:1-10: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imes New Roman" charset="0"/>
              </a:rPr>
              <a:t> A hint as to the kind of instruction Moses received from his mother while she raised him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69750973-FB71-4F3C-BC27-C43AB80B4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4009365"/>
            <a:ext cx="9143980" cy="9048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What Moses learned in his parents’ home left a lifelong</a:t>
            </a:r>
          </a:p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impression on him and influenced the rest of his life!</a:t>
            </a:r>
          </a:p>
        </p:txBody>
      </p:sp>
    </p:spTree>
    <p:extLst>
      <p:ext uri="{BB962C8B-B14F-4D97-AF65-F5344CB8AC3E}">
        <p14:creationId xmlns:p14="http://schemas.microsoft.com/office/powerpoint/2010/main" val="120972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912" y="16117"/>
            <a:ext cx="5634088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 u="sng" dirty="0">
                <a:solidFill>
                  <a:srgbClr val="91FCFF"/>
                </a:solidFill>
                <a:cs typeface="Times New Roman" charset="0"/>
              </a:rPr>
              <a:t>Moses’ Upbringing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r="9776"/>
          <a:stretch/>
        </p:blipFill>
        <p:spPr>
          <a:xfrm>
            <a:off x="-7986" y="1"/>
            <a:ext cx="3428736" cy="6858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9351" y="6483457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7754685-1DCA-43C7-9DD0-0EBB79DE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12" y="986567"/>
            <a:ext cx="563408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Wisdom of the world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Acts 7:22: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Moses was highly educated in the wisdom of his day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The Egyptians were noted for their knowledge and worldly wisdom. 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I Kings 4:30: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Solomon’s wisdom exceeded the wisdom of Egypt.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Moses was educated by worldly men who did not know God</a:t>
            </a:r>
          </a:p>
          <a:p>
            <a:pPr marL="914400" lvl="1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They were pantheistic – worshiped many gods </a:t>
            </a:r>
            <a:r>
              <a:rPr lang="en-US" sz="2000" i="1" dirty="0">
                <a:latin typeface="Tahoma" pitchFamily="34" charset="0"/>
                <a:cs typeface="Times New Roman" charset="0"/>
              </a:rPr>
              <a:t>(Rom. 1:21-25).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E2EA4B95-A9F1-4376-BB3D-65EEEB5F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12" y="5016810"/>
            <a:ext cx="5634088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Acts 7:22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22.  "Moses was educated in all the learning of the Egyptians, and he was a man of power in words and deeds.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912" y="0"/>
            <a:ext cx="5634088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91FCFF"/>
                </a:solidFill>
                <a:cs typeface="Times New Roman" charset="0"/>
              </a:rPr>
              <a:t>Moses’ Upbringing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r="16078"/>
          <a:stretch/>
        </p:blipFill>
        <p:spPr>
          <a:xfrm>
            <a:off x="-7986" y="1"/>
            <a:ext cx="3428736" cy="6858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9351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4A9963E7-930C-4715-868A-F5CD38A08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12" y="970450"/>
            <a:ext cx="56340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False knowledge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I Tim. 6:20-21: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The false knowledge, speculations, and theories of his teachers could not shipwreck his faith </a:t>
            </a:r>
            <a:r>
              <a:rPr lang="en-US" sz="2000" i="1" dirty="0">
                <a:latin typeface="Tahoma" pitchFamily="34" charset="0"/>
                <a:cs typeface="Times New Roman" charset="0"/>
              </a:rPr>
              <a:t>(I Tim. 1:19).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Rom. 1:25: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They exchanged truth for a lie! 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II Cor. 10:4-5: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His faith overthrew their speculation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7604BB6A-B26B-4025-9B8E-F32D132C4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514" y="3916328"/>
            <a:ext cx="5634088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I Tim. 6:20-21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20.  O Timothy, guard what has been entrusted to you, avoiding worldly and empty chatter and the opposing arguments of what is falsely called "knowledge"--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21.  which some have professed and thus gone astray from the faith. Grace be with you.</a:t>
            </a:r>
          </a:p>
        </p:txBody>
      </p:sp>
    </p:spTree>
    <p:extLst>
      <p:ext uri="{BB962C8B-B14F-4D97-AF65-F5344CB8AC3E}">
        <p14:creationId xmlns:p14="http://schemas.microsoft.com/office/powerpoint/2010/main" val="123016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912" y="0"/>
            <a:ext cx="5634088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91FCFF"/>
                </a:solidFill>
                <a:cs typeface="Times New Roman" charset="0"/>
              </a:rPr>
              <a:t>Moses’ Upbringing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1"/>
          <a:stretch/>
        </p:blipFill>
        <p:spPr>
          <a:xfrm>
            <a:off x="-7986" y="1"/>
            <a:ext cx="3428736" cy="6858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8514" y="649209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EE981A02-8B47-4E3A-857A-03A48E66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12" y="1143000"/>
            <a:ext cx="563408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Moral Corruption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Rom. 1:18-25: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He lived in an idolatrous world, which leads to a wicked and sinful society (1:26-32: Idolatry leads to gross immorality).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Col. 3:5: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Christians warned not to practice such things!</a:t>
            </a:r>
            <a:endParaRPr lang="en-US" sz="2000" i="1" dirty="0">
              <a:latin typeface="Tahoma" pitchFamily="34" charset="0"/>
              <a:cs typeface="Times New Roman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C7229A07-4300-41AF-B0A3-4623CB2D5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12" y="4156100"/>
            <a:ext cx="5634088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Col. 3:5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5.  Therefore consider the members of your earthly body as dead to immorality, impurity, passion, evil desire, and greed, which amounts to idolatry.</a:t>
            </a:r>
          </a:p>
        </p:txBody>
      </p:sp>
    </p:spTree>
    <p:extLst>
      <p:ext uri="{BB962C8B-B14F-4D97-AF65-F5344CB8AC3E}">
        <p14:creationId xmlns:p14="http://schemas.microsoft.com/office/powerpoint/2010/main" val="222957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Users\Morrisoncave\Documents\Religion Media\Moses_Holding-10-Commandments.png">
            <a:extLst>
              <a:ext uri="{FF2B5EF4-FFF2-40B4-BE49-F238E27FC236}">
                <a16:creationId xmlns:a16="http://schemas.microsoft.com/office/drawing/2014/main" id="{87E7228F-A2C5-43B1-9629-1404A53FE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1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91FCFF"/>
                </a:solidFill>
                <a:cs typeface="Times New Roman" charset="0"/>
              </a:rPr>
              <a:t>Moses’ Upbringing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629400"/>
            <a:ext cx="3581400" cy="228600"/>
          </a:xfrm>
        </p:spPr>
        <p:txBody>
          <a:bodyPr/>
          <a:lstStyle/>
          <a:p>
            <a:pPr algn="ctr">
              <a:defRPr/>
            </a:pPr>
            <a:r>
              <a:rPr lang="en-US"/>
              <a:t>Choose Like Moses!</a:t>
            </a:r>
            <a:endParaRPr lang="en-US" dirty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80218" y="2512266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Moral Corruption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8265" y="1145738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Wisdom of the world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0218" y="1829001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False knowledge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10782" y="1684495"/>
            <a:ext cx="4953000" cy="904863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Similar to some educational</a:t>
            </a:r>
          </a:p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institutions today!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7200" y="4201501"/>
            <a:ext cx="82296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Although educated in a system of science and religion, which neither acknowledged nor revered God, he remained true to God!</a:t>
            </a:r>
          </a:p>
        </p:txBody>
      </p:sp>
    </p:spTree>
    <p:extLst>
      <p:ext uri="{BB962C8B-B14F-4D97-AF65-F5344CB8AC3E}">
        <p14:creationId xmlns:p14="http://schemas.microsoft.com/office/powerpoint/2010/main" val="344537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C0D18D0C-7E8A-45FC-9FFB-46AC76F7D7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 r="1" b="18262"/>
          <a:stretch/>
        </p:blipFill>
        <p:spPr>
          <a:xfrm>
            <a:off x="-1" y="0"/>
            <a:ext cx="9143980" cy="6857990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8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u="sng" dirty="0">
                <a:solidFill>
                  <a:srgbClr val="91FCFF"/>
                </a:solidFill>
                <a:cs typeface="Times New Roman" charset="0"/>
              </a:rPr>
              <a:t>Moses’ World Compared With Ours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6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Choose Like Moses!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03652B7-0DB0-4A34-A106-33FD492A9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59" y="990600"/>
            <a:ext cx="8586661" cy="1348061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Worldly wisdom, false knowledge, and moral</a:t>
            </a:r>
          </a:p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corruption are prevalent in our society and taught in</a:t>
            </a:r>
          </a:p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educational institutions!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810642C8-01ED-47EF-9FE7-232E81616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19272"/>
            <a:ext cx="9143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Humanism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Mankind no more than an animal, must rely on our own powers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D72B1837-BA38-4AE2-9384-37FD62001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9143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Atheism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The denial of God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E4E33C8E-FBD4-4206-9AFD-A08B7208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37094"/>
            <a:ext cx="9143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Evolution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Life spontaneously arose out of non-living matter (Without a Creator)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C329B0AF-CA11-42A6-BC48-20CC106C7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" y="49975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Relative Truth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Truth is relative, no absolutes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22F8DBA-7627-48C9-8664-980901103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75098"/>
            <a:ext cx="5004648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Saints and young people today must still choose like Moses to overcome the world!</a:t>
            </a:r>
          </a:p>
        </p:txBody>
      </p:sp>
    </p:spTree>
    <p:extLst>
      <p:ext uri="{BB962C8B-B14F-4D97-AF65-F5344CB8AC3E}">
        <p14:creationId xmlns:p14="http://schemas.microsoft.com/office/powerpoint/2010/main" val="375045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9" grpId="0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1467</Words>
  <Application>Microsoft Office PowerPoint</Application>
  <PresentationFormat>On-screen Show (4:3)</PresentationFormat>
  <Paragraphs>145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Ameretto</vt:lpstr>
      <vt:lpstr>Arial</vt:lpstr>
      <vt:lpstr>Calibri</vt:lpstr>
      <vt:lpstr>Calisto MT</vt:lpstr>
      <vt:lpstr>Tahoma</vt:lpstr>
      <vt:lpstr>Times New Roman</vt:lpstr>
      <vt:lpstr>Trebuchet MS</vt:lpstr>
      <vt:lpstr>Wingdings</vt:lpstr>
      <vt:lpstr>Wingdings 2</vt:lpstr>
      <vt:lpstr>Slate</vt:lpstr>
      <vt:lpstr>Choose Like Moses!</vt:lpstr>
      <vt:lpstr>Intro</vt:lpstr>
      <vt:lpstr>Intro </vt:lpstr>
      <vt:lpstr>Intro</vt:lpstr>
      <vt:lpstr>Moses’ Upbringing</vt:lpstr>
      <vt:lpstr>Moses’ Upbringing</vt:lpstr>
      <vt:lpstr>Moses’ Upbringing</vt:lpstr>
      <vt:lpstr>Moses’ Upbringing</vt:lpstr>
      <vt:lpstr>Moses’ World Compared With Ours </vt:lpstr>
      <vt:lpstr>Moses’ Decision</vt:lpstr>
      <vt:lpstr>Moses’ Decision</vt:lpstr>
      <vt:lpstr>Moses’ Decision</vt:lpstr>
      <vt:lpstr>Moses’ Decision</vt:lpstr>
      <vt:lpstr>Conclusion </vt:lpstr>
      <vt:lpstr>Conclusion </vt:lpstr>
      <vt:lpstr>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Like Moses!</dc:title>
  <dc:subject>08/26/2018</dc:subject>
  <dc:creator>DarkWolf</dc:creator>
  <cp:lastModifiedBy>Nathan Morrison</cp:lastModifiedBy>
  <cp:revision>1</cp:revision>
  <dcterms:created xsi:type="dcterms:W3CDTF">2018-08-22T21:12:09Z</dcterms:created>
  <dcterms:modified xsi:type="dcterms:W3CDTF">2018-08-22T21:59:18Z</dcterms:modified>
</cp:coreProperties>
</file>