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 id="2147483721" r:id="rId2"/>
  </p:sldMasterIdLst>
  <p:notesMasterIdLst>
    <p:notesMasterId r:id="rId33"/>
  </p:notesMasterIdLst>
  <p:handoutMasterIdLst>
    <p:handoutMasterId r:id="rId34"/>
  </p:handoutMasterIdLst>
  <p:sldIdLst>
    <p:sldId id="256" r:id="rId3"/>
    <p:sldId id="263" r:id="rId4"/>
    <p:sldId id="293" r:id="rId5"/>
    <p:sldId id="363" r:id="rId6"/>
    <p:sldId id="427" r:id="rId7"/>
    <p:sldId id="429" r:id="rId8"/>
    <p:sldId id="433" r:id="rId9"/>
    <p:sldId id="435" r:id="rId10"/>
    <p:sldId id="436" r:id="rId11"/>
    <p:sldId id="439" r:id="rId12"/>
    <p:sldId id="442" r:id="rId13"/>
    <p:sldId id="443" r:id="rId14"/>
    <p:sldId id="446" r:id="rId15"/>
    <p:sldId id="447" r:id="rId16"/>
    <p:sldId id="451" r:id="rId17"/>
    <p:sldId id="452" r:id="rId18"/>
    <p:sldId id="453" r:id="rId19"/>
    <p:sldId id="454" r:id="rId20"/>
    <p:sldId id="458" r:id="rId21"/>
    <p:sldId id="459" r:id="rId22"/>
    <p:sldId id="462" r:id="rId23"/>
    <p:sldId id="463" r:id="rId24"/>
    <p:sldId id="466" r:id="rId25"/>
    <p:sldId id="467" r:id="rId26"/>
    <p:sldId id="468" r:id="rId27"/>
    <p:sldId id="471" r:id="rId28"/>
    <p:sldId id="474" r:id="rId29"/>
    <p:sldId id="359" r:id="rId30"/>
    <p:sldId id="405" r:id="rId31"/>
    <p:sldId id="407" r:id="rId32"/>
  </p:sldIdLst>
  <p:sldSz cx="9144000" cy="6858000" type="screen4x3"/>
  <p:notesSz cx="6858000" cy="9144000"/>
  <p:defaultTextStyle>
    <a:defPPr>
      <a:defRPr lang="en-US"/>
    </a:defPPr>
    <a:lvl1pPr algn="l"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6600"/>
    <a:srgbClr val="FF0066"/>
    <a:srgbClr val="FFFFFF"/>
    <a:srgbClr val="FFCC00"/>
    <a:srgbClr val="66FFFF"/>
    <a:srgbClr val="CCFF33"/>
    <a:srgbClr val="FFFF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84" autoAdjust="0"/>
  </p:normalViewPr>
  <p:slideViewPr>
    <p:cSldViewPr snapToObjects="1">
      <p:cViewPr varScale="1">
        <p:scale>
          <a:sx n="59" d="100"/>
          <a:sy n="59" d="100"/>
        </p:scale>
        <p:origin x="42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smtClean="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24F589DE-FC30-427C-B3AB-9D15332FF844}" type="slidenum">
              <a:rPr lang="en-US"/>
              <a:pPr>
                <a:defRPr/>
              </a:pPr>
              <a:t>‹#›</a:t>
            </a:fld>
            <a:endParaRPr lang="en-US"/>
          </a:p>
        </p:txBody>
      </p:sp>
    </p:spTree>
    <p:extLst>
      <p:ext uri="{BB962C8B-B14F-4D97-AF65-F5344CB8AC3E}">
        <p14:creationId xmlns:p14="http://schemas.microsoft.com/office/powerpoint/2010/main" val="3409990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smtClean="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A1230882-91FE-4597-887E-903B60C702AB}" type="slidenum">
              <a:rPr lang="en-US"/>
              <a:pPr>
                <a:defRPr/>
              </a:pPr>
              <a:t>‹#›</a:t>
            </a:fld>
            <a:endParaRPr lang="en-US"/>
          </a:p>
        </p:txBody>
      </p:sp>
    </p:spTree>
    <p:extLst>
      <p:ext uri="{BB962C8B-B14F-4D97-AF65-F5344CB8AC3E}">
        <p14:creationId xmlns:p14="http://schemas.microsoft.com/office/powerpoint/2010/main" val="254866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pPr eaLnBrk="1" hangingPunct="1"/>
            <a:r>
              <a:rPr lang="en-US" dirty="0"/>
              <a:t>Prepared by Nathan L Morrison</a:t>
            </a:r>
          </a:p>
          <a:p>
            <a:pPr eaLnBrk="1" hangingPunct="1"/>
            <a:r>
              <a:rPr lang="en-US" dirty="0"/>
              <a:t>All Scripture given is from NASB unless otherwise stated</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www.courthousechurchofcrist.com</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30</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7463"/>
            <a:ext cx="9178925" cy="6905626"/>
            <a:chOff x="0" y="-11"/>
            <a:chExt cx="5782" cy="4350"/>
          </a:xfrm>
        </p:grpSpPr>
        <p:sp>
          <p:nvSpPr>
            <p:cNvPr id="3075"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7" name="Group 5"/>
            <p:cNvGrpSpPr>
              <a:grpSpLocks/>
            </p:cNvGrpSpPr>
            <p:nvPr/>
          </p:nvGrpSpPr>
          <p:grpSpPr bwMode="auto">
            <a:xfrm>
              <a:off x="5301" y="-11"/>
              <a:ext cx="481" cy="4284"/>
              <a:chOff x="5301" y="-11"/>
              <a:chExt cx="481" cy="4284"/>
            </a:xfrm>
          </p:grpSpPr>
          <p:sp>
            <p:nvSpPr>
              <p:cNvPr id="3078" name="Freeform 6"/>
              <p:cNvSpPr>
                <a:spLocks/>
              </p:cNvSpPr>
              <p:nvPr/>
            </p:nvSpPr>
            <p:spPr bwMode="auto">
              <a:xfrm>
                <a:off x="5301" y="-11"/>
                <a:ext cx="241" cy="4284"/>
              </a:xfrm>
              <a:custGeom>
                <a:avLst/>
                <a:gdLst>
                  <a:gd name="T0" fmla="*/ 0 w 241"/>
                  <a:gd name="T1" fmla="*/ 4234 h 4284"/>
                  <a:gd name="T2" fmla="*/ 0 w 241"/>
                  <a:gd name="T3" fmla="*/ 0 h 4284"/>
                  <a:gd name="T4" fmla="*/ 240 w 241"/>
                  <a:gd name="T5" fmla="*/ 0 h 4284"/>
                  <a:gd name="T6" fmla="*/ 240 w 241"/>
                  <a:gd name="T7" fmla="*/ 4234 h 4284"/>
                  <a:gd name="T8" fmla="*/ 192 w 241"/>
                  <a:gd name="T9" fmla="*/ 4283 h 4284"/>
                  <a:gd name="T10" fmla="*/ 144 w 241"/>
                  <a:gd name="T11" fmla="*/ 4281 h 4284"/>
                  <a:gd name="T12" fmla="*/ 112 w 241"/>
                  <a:gd name="T13" fmla="*/ 4281 h 4284"/>
                  <a:gd name="T14" fmla="*/ 49 w 241"/>
                  <a:gd name="T15" fmla="*/ 4281 h 4284"/>
                  <a:gd name="T16" fmla="*/ 0 w 241"/>
                  <a:gd name="T17" fmla="*/ 4234 h 4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9" name="Freeform 7"/>
              <p:cNvSpPr>
                <a:spLocks/>
              </p:cNvSpPr>
              <p:nvPr/>
            </p:nvSpPr>
            <p:spPr bwMode="auto">
              <a:xfrm>
                <a:off x="5541" y="-11"/>
                <a:ext cx="241" cy="4284"/>
              </a:xfrm>
              <a:custGeom>
                <a:avLst/>
                <a:gdLst>
                  <a:gd name="T0" fmla="*/ 0 w 241"/>
                  <a:gd name="T1" fmla="*/ 4234 h 4284"/>
                  <a:gd name="T2" fmla="*/ 0 w 241"/>
                  <a:gd name="T3" fmla="*/ 0 h 4284"/>
                  <a:gd name="T4" fmla="*/ 240 w 241"/>
                  <a:gd name="T5" fmla="*/ 0 h 4284"/>
                  <a:gd name="T6" fmla="*/ 240 w 241"/>
                  <a:gd name="T7" fmla="*/ 4234 h 4284"/>
                  <a:gd name="T8" fmla="*/ 192 w 241"/>
                  <a:gd name="T9" fmla="*/ 4283 h 4284"/>
                  <a:gd name="T10" fmla="*/ 144 w 241"/>
                  <a:gd name="T11" fmla="*/ 4281 h 4284"/>
                  <a:gd name="T12" fmla="*/ 112 w 241"/>
                  <a:gd name="T13" fmla="*/ 4281 h 4284"/>
                  <a:gd name="T14" fmla="*/ 49 w 241"/>
                  <a:gd name="T15" fmla="*/ 4281 h 4284"/>
                  <a:gd name="T16" fmla="*/ 0 w 241"/>
                  <a:gd name="T17" fmla="*/ 4234 h 4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0" name="Group 8"/>
            <p:cNvGrpSpPr>
              <a:grpSpLocks/>
            </p:cNvGrpSpPr>
            <p:nvPr/>
          </p:nvGrpSpPr>
          <p:grpSpPr bwMode="auto">
            <a:xfrm>
              <a:off x="0" y="0"/>
              <a:ext cx="481" cy="4273"/>
              <a:chOff x="0" y="0"/>
              <a:chExt cx="481" cy="4273"/>
            </a:xfrm>
          </p:grpSpPr>
          <p:sp>
            <p:nvSpPr>
              <p:cNvPr id="3081" name="Freeform 9"/>
              <p:cNvSpPr>
                <a:spLocks/>
              </p:cNvSpPr>
              <p:nvPr/>
            </p:nvSpPr>
            <p:spPr bwMode="auto">
              <a:xfrm>
                <a:off x="0" y="0"/>
                <a:ext cx="241" cy="4273"/>
              </a:xfrm>
              <a:custGeom>
                <a:avLst/>
                <a:gdLst>
                  <a:gd name="T0" fmla="*/ 0 w 241"/>
                  <a:gd name="T1" fmla="*/ 4223 h 4273"/>
                  <a:gd name="T2" fmla="*/ 0 w 241"/>
                  <a:gd name="T3" fmla="*/ 0 h 4273"/>
                  <a:gd name="T4" fmla="*/ 240 w 241"/>
                  <a:gd name="T5" fmla="*/ 0 h 4273"/>
                  <a:gd name="T6" fmla="*/ 240 w 241"/>
                  <a:gd name="T7" fmla="*/ 4223 h 4273"/>
                  <a:gd name="T8" fmla="*/ 192 w 241"/>
                  <a:gd name="T9" fmla="*/ 4272 h 4273"/>
                  <a:gd name="T10" fmla="*/ 144 w 241"/>
                  <a:gd name="T11" fmla="*/ 4270 h 4273"/>
                  <a:gd name="T12" fmla="*/ 112 w 241"/>
                  <a:gd name="T13" fmla="*/ 4270 h 4273"/>
                  <a:gd name="T14" fmla="*/ 49 w 241"/>
                  <a:gd name="T15" fmla="*/ 4270 h 4273"/>
                  <a:gd name="T16" fmla="*/ 0 w 241"/>
                  <a:gd name="T17" fmla="*/ 4223 h 4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2" name="Freeform 10"/>
              <p:cNvSpPr>
                <a:spLocks/>
              </p:cNvSpPr>
              <p:nvPr/>
            </p:nvSpPr>
            <p:spPr bwMode="auto">
              <a:xfrm>
                <a:off x="240" y="0"/>
                <a:ext cx="241" cy="4273"/>
              </a:xfrm>
              <a:custGeom>
                <a:avLst/>
                <a:gdLst>
                  <a:gd name="T0" fmla="*/ 0 w 241"/>
                  <a:gd name="T1" fmla="*/ 4223 h 4273"/>
                  <a:gd name="T2" fmla="*/ 0 w 241"/>
                  <a:gd name="T3" fmla="*/ 0 h 4273"/>
                  <a:gd name="T4" fmla="*/ 240 w 241"/>
                  <a:gd name="T5" fmla="*/ 0 h 4273"/>
                  <a:gd name="T6" fmla="*/ 240 w 241"/>
                  <a:gd name="T7" fmla="*/ 4223 h 4273"/>
                  <a:gd name="T8" fmla="*/ 192 w 241"/>
                  <a:gd name="T9" fmla="*/ 4272 h 4273"/>
                  <a:gd name="T10" fmla="*/ 144 w 241"/>
                  <a:gd name="T11" fmla="*/ 4270 h 4273"/>
                  <a:gd name="T12" fmla="*/ 112 w 241"/>
                  <a:gd name="T13" fmla="*/ 4270 h 4273"/>
                  <a:gd name="T14" fmla="*/ 49 w 241"/>
                  <a:gd name="T15" fmla="*/ 4270 h 4273"/>
                  <a:gd name="T16" fmla="*/ 0 w 241"/>
                  <a:gd name="T17" fmla="*/ 4223 h 4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83" name="Group 11"/>
            <p:cNvGrpSpPr>
              <a:grpSpLocks/>
            </p:cNvGrpSpPr>
            <p:nvPr/>
          </p:nvGrpSpPr>
          <p:grpSpPr bwMode="auto">
            <a:xfrm>
              <a:off x="82" y="838"/>
              <a:ext cx="5590" cy="891"/>
              <a:chOff x="82" y="838"/>
              <a:chExt cx="5590" cy="891"/>
            </a:xfrm>
          </p:grpSpPr>
          <p:grpSp>
            <p:nvGrpSpPr>
              <p:cNvPr id="3084" name="Group 12"/>
              <p:cNvGrpSpPr>
                <a:grpSpLocks/>
              </p:cNvGrpSpPr>
              <p:nvPr/>
            </p:nvGrpSpPr>
            <p:grpSpPr bwMode="auto">
              <a:xfrm>
                <a:off x="134" y="838"/>
                <a:ext cx="5538" cy="850"/>
                <a:chOff x="134" y="838"/>
                <a:chExt cx="5538" cy="850"/>
              </a:xfrm>
            </p:grpSpPr>
            <p:sp>
              <p:nvSpPr>
                <p:cNvPr id="3085" name="Freeform 13"/>
                <p:cNvSpPr>
                  <a:spLocks/>
                </p:cNvSpPr>
                <p:nvPr/>
              </p:nvSpPr>
              <p:spPr bwMode="auto">
                <a:xfrm>
                  <a:off x="5269" y="1550"/>
                  <a:ext cx="156" cy="117"/>
                </a:xfrm>
                <a:custGeom>
                  <a:avLst/>
                  <a:gdLst>
                    <a:gd name="T0" fmla="*/ 83 w 156"/>
                    <a:gd name="T1" fmla="*/ 0 h 117"/>
                    <a:gd name="T2" fmla="*/ 134 w 156"/>
                    <a:gd name="T3" fmla="*/ 19 h 117"/>
                    <a:gd name="T4" fmla="*/ 152 w 156"/>
                    <a:gd name="T5" fmla="*/ 45 h 117"/>
                    <a:gd name="T6" fmla="*/ 155 w 156"/>
                    <a:gd name="T7" fmla="*/ 70 h 117"/>
                    <a:gd name="T8" fmla="*/ 155 w 156"/>
                    <a:gd name="T9" fmla="*/ 83 h 117"/>
                    <a:gd name="T10" fmla="*/ 146 w 156"/>
                    <a:gd name="T11" fmla="*/ 99 h 117"/>
                    <a:gd name="T12" fmla="*/ 126 w 156"/>
                    <a:gd name="T13" fmla="*/ 107 h 117"/>
                    <a:gd name="T14" fmla="*/ 105 w 156"/>
                    <a:gd name="T15" fmla="*/ 113 h 117"/>
                    <a:gd name="T16" fmla="*/ 86 w 156"/>
                    <a:gd name="T17" fmla="*/ 116 h 117"/>
                    <a:gd name="T18" fmla="*/ 69 w 156"/>
                    <a:gd name="T19" fmla="*/ 116 h 117"/>
                    <a:gd name="T20" fmla="*/ 41 w 156"/>
                    <a:gd name="T21" fmla="*/ 111 h 117"/>
                    <a:gd name="T22" fmla="*/ 21 w 156"/>
                    <a:gd name="T23" fmla="*/ 106 h 117"/>
                    <a:gd name="T24" fmla="*/ 9 w 156"/>
                    <a:gd name="T25" fmla="*/ 98 h 117"/>
                    <a:gd name="T26" fmla="*/ 2 w 156"/>
                    <a:gd name="T27" fmla="*/ 89 h 117"/>
                    <a:gd name="T28" fmla="*/ 0 w 156"/>
                    <a:gd name="T29" fmla="*/ 78 h 117"/>
                    <a:gd name="T30" fmla="*/ 2 w 156"/>
                    <a:gd name="T31" fmla="*/ 60 h 117"/>
                    <a:gd name="T32" fmla="*/ 9 w 156"/>
                    <a:gd name="T33" fmla="*/ 11 h 117"/>
                    <a:gd name="T34" fmla="*/ 83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Freeform 14"/>
                <p:cNvSpPr>
                  <a:spLocks/>
                </p:cNvSpPr>
                <p:nvPr/>
              </p:nvSpPr>
              <p:spPr bwMode="auto">
                <a:xfrm>
                  <a:off x="5265" y="1562"/>
                  <a:ext cx="88" cy="75"/>
                </a:xfrm>
                <a:custGeom>
                  <a:avLst/>
                  <a:gdLst>
                    <a:gd name="T0" fmla="*/ 0 w 88"/>
                    <a:gd name="T1" fmla="*/ 69 h 75"/>
                    <a:gd name="T2" fmla="*/ 11 w 88"/>
                    <a:gd name="T3" fmla="*/ 0 h 75"/>
                    <a:gd name="T4" fmla="*/ 54 w 88"/>
                    <a:gd name="T5" fmla="*/ 5 h 75"/>
                    <a:gd name="T6" fmla="*/ 87 w 88"/>
                    <a:gd name="T7" fmla="*/ 9 h 75"/>
                    <a:gd name="T8" fmla="*/ 78 w 88"/>
                    <a:gd name="T9" fmla="*/ 74 h 75"/>
                    <a:gd name="T10" fmla="*/ 75 w 88"/>
                    <a:gd name="T11" fmla="*/ 59 h 75"/>
                    <a:gd name="T12" fmla="*/ 65 w 88"/>
                    <a:gd name="T13" fmla="*/ 48 h 75"/>
                    <a:gd name="T14" fmla="*/ 47 w 88"/>
                    <a:gd name="T15" fmla="*/ 44 h 75"/>
                    <a:gd name="T16" fmla="*/ 27 w 88"/>
                    <a:gd name="T17" fmla="*/ 45 h 75"/>
                    <a:gd name="T18" fmla="*/ 11 w 88"/>
                    <a:gd name="T19" fmla="*/ 52 h 75"/>
                    <a:gd name="T20" fmla="*/ 0 w 88"/>
                    <a:gd name="T21"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Freeform 15"/>
                <p:cNvSpPr>
                  <a:spLocks/>
                </p:cNvSpPr>
                <p:nvPr/>
              </p:nvSpPr>
              <p:spPr bwMode="auto">
                <a:xfrm>
                  <a:off x="475" y="1541"/>
                  <a:ext cx="156" cy="117"/>
                </a:xfrm>
                <a:custGeom>
                  <a:avLst/>
                  <a:gdLst>
                    <a:gd name="T0" fmla="*/ 72 w 156"/>
                    <a:gd name="T1" fmla="*/ 0 h 117"/>
                    <a:gd name="T2" fmla="*/ 21 w 156"/>
                    <a:gd name="T3" fmla="*/ 19 h 117"/>
                    <a:gd name="T4" fmla="*/ 3 w 156"/>
                    <a:gd name="T5" fmla="*/ 45 h 117"/>
                    <a:gd name="T6" fmla="*/ 0 w 156"/>
                    <a:gd name="T7" fmla="*/ 70 h 117"/>
                    <a:gd name="T8" fmla="*/ 0 w 156"/>
                    <a:gd name="T9" fmla="*/ 83 h 117"/>
                    <a:gd name="T10" fmla="*/ 9 w 156"/>
                    <a:gd name="T11" fmla="*/ 99 h 117"/>
                    <a:gd name="T12" fmla="*/ 29 w 156"/>
                    <a:gd name="T13" fmla="*/ 107 h 117"/>
                    <a:gd name="T14" fmla="*/ 50 w 156"/>
                    <a:gd name="T15" fmla="*/ 113 h 117"/>
                    <a:gd name="T16" fmla="*/ 69 w 156"/>
                    <a:gd name="T17" fmla="*/ 116 h 117"/>
                    <a:gd name="T18" fmla="*/ 86 w 156"/>
                    <a:gd name="T19" fmla="*/ 116 h 117"/>
                    <a:gd name="T20" fmla="*/ 114 w 156"/>
                    <a:gd name="T21" fmla="*/ 111 h 117"/>
                    <a:gd name="T22" fmla="*/ 134 w 156"/>
                    <a:gd name="T23" fmla="*/ 106 h 117"/>
                    <a:gd name="T24" fmla="*/ 146 w 156"/>
                    <a:gd name="T25" fmla="*/ 98 h 117"/>
                    <a:gd name="T26" fmla="*/ 153 w 156"/>
                    <a:gd name="T27" fmla="*/ 89 h 117"/>
                    <a:gd name="T28" fmla="*/ 155 w 156"/>
                    <a:gd name="T29" fmla="*/ 78 h 117"/>
                    <a:gd name="T30" fmla="*/ 153 w 156"/>
                    <a:gd name="T31" fmla="*/ 60 h 117"/>
                    <a:gd name="T32" fmla="*/ 146 w 156"/>
                    <a:gd name="T33" fmla="*/ 11 h 117"/>
                    <a:gd name="T34" fmla="*/ 72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8" name="Freeform 16"/>
                <p:cNvSpPr>
                  <a:spLocks/>
                </p:cNvSpPr>
                <p:nvPr/>
              </p:nvSpPr>
              <p:spPr bwMode="auto">
                <a:xfrm>
                  <a:off x="547" y="1554"/>
                  <a:ext cx="88" cy="75"/>
                </a:xfrm>
                <a:custGeom>
                  <a:avLst/>
                  <a:gdLst>
                    <a:gd name="T0" fmla="*/ 87 w 88"/>
                    <a:gd name="T1" fmla="*/ 68 h 75"/>
                    <a:gd name="T2" fmla="*/ 76 w 88"/>
                    <a:gd name="T3" fmla="*/ 0 h 75"/>
                    <a:gd name="T4" fmla="*/ 33 w 88"/>
                    <a:gd name="T5" fmla="*/ 5 h 75"/>
                    <a:gd name="T6" fmla="*/ 0 w 88"/>
                    <a:gd name="T7" fmla="*/ 9 h 75"/>
                    <a:gd name="T8" fmla="*/ 9 w 88"/>
                    <a:gd name="T9" fmla="*/ 74 h 75"/>
                    <a:gd name="T10" fmla="*/ 12 w 88"/>
                    <a:gd name="T11" fmla="*/ 58 h 75"/>
                    <a:gd name="T12" fmla="*/ 22 w 88"/>
                    <a:gd name="T13" fmla="*/ 47 h 75"/>
                    <a:gd name="T14" fmla="*/ 40 w 88"/>
                    <a:gd name="T15" fmla="*/ 44 h 75"/>
                    <a:gd name="T16" fmla="*/ 60 w 88"/>
                    <a:gd name="T17" fmla="*/ 45 h 75"/>
                    <a:gd name="T18" fmla="*/ 76 w 88"/>
                    <a:gd name="T19" fmla="*/ 52 h 75"/>
                    <a:gd name="T20" fmla="*/ 87 w 88"/>
                    <a:gd name="T2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Freeform 18"/>
                <p:cNvSpPr>
                  <a:spLocks/>
                </p:cNvSpPr>
                <p:nvPr/>
              </p:nvSpPr>
              <p:spPr bwMode="auto">
                <a:xfrm>
                  <a:off x="1408" y="838"/>
                  <a:ext cx="2967" cy="457"/>
                </a:xfrm>
                <a:custGeom>
                  <a:avLst/>
                  <a:gdLst>
                    <a:gd name="T0" fmla="*/ 0 w 2967"/>
                    <a:gd name="T1" fmla="*/ 122 h 457"/>
                    <a:gd name="T2" fmla="*/ 207 w 2967"/>
                    <a:gd name="T3" fmla="*/ 78 h 457"/>
                    <a:gd name="T4" fmla="*/ 442 w 2967"/>
                    <a:gd name="T5" fmla="*/ 48 h 457"/>
                    <a:gd name="T6" fmla="*/ 640 w 2967"/>
                    <a:gd name="T7" fmla="*/ 32 h 457"/>
                    <a:gd name="T8" fmla="*/ 897 w 2967"/>
                    <a:gd name="T9" fmla="*/ 16 h 457"/>
                    <a:gd name="T10" fmla="*/ 1215 w 2967"/>
                    <a:gd name="T11" fmla="*/ 2 h 457"/>
                    <a:gd name="T12" fmla="*/ 1392 w 2967"/>
                    <a:gd name="T13" fmla="*/ 0 h 457"/>
                    <a:gd name="T14" fmla="*/ 1710 w 2967"/>
                    <a:gd name="T15" fmla="*/ 0 h 457"/>
                    <a:gd name="T16" fmla="*/ 1997 w 2967"/>
                    <a:gd name="T17" fmla="*/ 10 h 457"/>
                    <a:gd name="T18" fmla="*/ 2258 w 2967"/>
                    <a:gd name="T19" fmla="*/ 21 h 457"/>
                    <a:gd name="T20" fmla="*/ 2493 w 2967"/>
                    <a:gd name="T21" fmla="*/ 38 h 457"/>
                    <a:gd name="T22" fmla="*/ 2674 w 2967"/>
                    <a:gd name="T23" fmla="*/ 54 h 457"/>
                    <a:gd name="T24" fmla="*/ 2828 w 2967"/>
                    <a:gd name="T25" fmla="*/ 73 h 457"/>
                    <a:gd name="T26" fmla="*/ 2966 w 2967"/>
                    <a:gd name="T27" fmla="*/ 92 h 457"/>
                    <a:gd name="T28" fmla="*/ 2966 w 2967"/>
                    <a:gd name="T29" fmla="*/ 456 h 457"/>
                    <a:gd name="T30" fmla="*/ 2833 w 2967"/>
                    <a:gd name="T31" fmla="*/ 434 h 457"/>
                    <a:gd name="T32" fmla="*/ 2563 w 2967"/>
                    <a:gd name="T33" fmla="*/ 399 h 457"/>
                    <a:gd name="T34" fmla="*/ 2382 w 2967"/>
                    <a:gd name="T35" fmla="*/ 382 h 457"/>
                    <a:gd name="T36" fmla="*/ 2134 w 2967"/>
                    <a:gd name="T37" fmla="*/ 366 h 457"/>
                    <a:gd name="T38" fmla="*/ 1944 w 2967"/>
                    <a:gd name="T39" fmla="*/ 358 h 457"/>
                    <a:gd name="T40" fmla="*/ 1746 w 2967"/>
                    <a:gd name="T41" fmla="*/ 350 h 457"/>
                    <a:gd name="T42" fmla="*/ 1529 w 2967"/>
                    <a:gd name="T43" fmla="*/ 350 h 457"/>
                    <a:gd name="T44" fmla="*/ 1295 w 2967"/>
                    <a:gd name="T45" fmla="*/ 350 h 457"/>
                    <a:gd name="T46" fmla="*/ 1047 w 2967"/>
                    <a:gd name="T47" fmla="*/ 355 h 457"/>
                    <a:gd name="T48" fmla="*/ 853 w 2967"/>
                    <a:gd name="T49" fmla="*/ 363 h 457"/>
                    <a:gd name="T50" fmla="*/ 654 w 2967"/>
                    <a:gd name="T51" fmla="*/ 374 h 457"/>
                    <a:gd name="T52" fmla="*/ 468 w 2967"/>
                    <a:gd name="T53" fmla="*/ 388 h 457"/>
                    <a:gd name="T54" fmla="*/ 296 w 2967"/>
                    <a:gd name="T55" fmla="*/ 404 h 457"/>
                    <a:gd name="T56" fmla="*/ 150 w 2967"/>
                    <a:gd name="T57" fmla="*/ 423 h 457"/>
                    <a:gd name="T58" fmla="*/ 13 w 2967"/>
                    <a:gd name="T59" fmla="*/ 445 h 457"/>
                    <a:gd name="T60" fmla="*/ 0 w 2967"/>
                    <a:gd name="T61" fmla="*/ 12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Freeform 19"/>
                <p:cNvSpPr>
                  <a:spLocks/>
                </p:cNvSpPr>
                <p:nvPr/>
              </p:nvSpPr>
              <p:spPr bwMode="auto">
                <a:xfrm>
                  <a:off x="607" y="934"/>
                  <a:ext cx="823" cy="431"/>
                </a:xfrm>
                <a:custGeom>
                  <a:avLst/>
                  <a:gdLst>
                    <a:gd name="T0" fmla="*/ 815 w 823"/>
                    <a:gd name="T1" fmla="*/ 27 h 431"/>
                    <a:gd name="T2" fmla="*/ 822 w 823"/>
                    <a:gd name="T3" fmla="*/ 350 h 431"/>
                    <a:gd name="T4" fmla="*/ 746 w 823"/>
                    <a:gd name="T5" fmla="*/ 382 h 431"/>
                    <a:gd name="T6" fmla="*/ 676 w 823"/>
                    <a:gd name="T7" fmla="*/ 404 h 431"/>
                    <a:gd name="T8" fmla="*/ 619 w 823"/>
                    <a:gd name="T9" fmla="*/ 415 h 431"/>
                    <a:gd name="T10" fmla="*/ 571 w 823"/>
                    <a:gd name="T11" fmla="*/ 421 h 431"/>
                    <a:gd name="T12" fmla="*/ 517 w 823"/>
                    <a:gd name="T13" fmla="*/ 427 h 431"/>
                    <a:gd name="T14" fmla="*/ 427 w 823"/>
                    <a:gd name="T15" fmla="*/ 430 h 431"/>
                    <a:gd name="T16" fmla="*/ 344 w 823"/>
                    <a:gd name="T17" fmla="*/ 423 h 431"/>
                    <a:gd name="T18" fmla="*/ 259 w 823"/>
                    <a:gd name="T19" fmla="*/ 410 h 431"/>
                    <a:gd name="T20" fmla="*/ 177 w 823"/>
                    <a:gd name="T21" fmla="*/ 388 h 431"/>
                    <a:gd name="T22" fmla="*/ 105 w 823"/>
                    <a:gd name="T23" fmla="*/ 358 h 431"/>
                    <a:gd name="T24" fmla="*/ 41 w 823"/>
                    <a:gd name="T25" fmla="*/ 325 h 431"/>
                    <a:gd name="T26" fmla="*/ 0 w 823"/>
                    <a:gd name="T27" fmla="*/ 294 h 431"/>
                    <a:gd name="T28" fmla="*/ 0 w 823"/>
                    <a:gd name="T29" fmla="*/ 0 h 431"/>
                    <a:gd name="T30" fmla="*/ 46 w 823"/>
                    <a:gd name="T31" fmla="*/ 25 h 431"/>
                    <a:gd name="T32" fmla="*/ 105 w 823"/>
                    <a:gd name="T33" fmla="*/ 47 h 431"/>
                    <a:gd name="T34" fmla="*/ 175 w 823"/>
                    <a:gd name="T35" fmla="*/ 66 h 431"/>
                    <a:gd name="T36" fmla="*/ 244 w 823"/>
                    <a:gd name="T37" fmla="*/ 81 h 431"/>
                    <a:gd name="T38" fmla="*/ 314 w 823"/>
                    <a:gd name="T39" fmla="*/ 89 h 431"/>
                    <a:gd name="T40" fmla="*/ 361 w 823"/>
                    <a:gd name="T41" fmla="*/ 93 h 431"/>
                    <a:gd name="T42" fmla="*/ 401 w 823"/>
                    <a:gd name="T43" fmla="*/ 95 h 431"/>
                    <a:gd name="T44" fmla="*/ 471 w 823"/>
                    <a:gd name="T45" fmla="*/ 95 h 431"/>
                    <a:gd name="T46" fmla="*/ 515 w 823"/>
                    <a:gd name="T47" fmla="*/ 92 h 431"/>
                    <a:gd name="T48" fmla="*/ 555 w 823"/>
                    <a:gd name="T49" fmla="*/ 87 h 431"/>
                    <a:gd name="T50" fmla="*/ 600 w 823"/>
                    <a:gd name="T51" fmla="*/ 84 h 431"/>
                    <a:gd name="T52" fmla="*/ 640 w 823"/>
                    <a:gd name="T53" fmla="*/ 76 h 431"/>
                    <a:gd name="T54" fmla="*/ 689 w 823"/>
                    <a:gd name="T55" fmla="*/ 67 h 431"/>
                    <a:gd name="T56" fmla="*/ 733 w 823"/>
                    <a:gd name="T57" fmla="*/ 55 h 431"/>
                    <a:gd name="T58" fmla="*/ 777 w 823"/>
                    <a:gd name="T59" fmla="*/ 41 h 431"/>
                    <a:gd name="T60" fmla="*/ 815 w 823"/>
                    <a:gd name="T61" fmla="*/ 2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2" name="Freeform 20"/>
                <p:cNvSpPr>
                  <a:spLocks/>
                </p:cNvSpPr>
                <p:nvPr/>
              </p:nvSpPr>
              <p:spPr bwMode="auto">
                <a:xfrm>
                  <a:off x="154" y="1349"/>
                  <a:ext cx="551" cy="339"/>
                </a:xfrm>
                <a:custGeom>
                  <a:avLst/>
                  <a:gdLst>
                    <a:gd name="T0" fmla="*/ 16 w 551"/>
                    <a:gd name="T1" fmla="*/ 53 h 339"/>
                    <a:gd name="T2" fmla="*/ 0 w 551"/>
                    <a:gd name="T3" fmla="*/ 122 h 339"/>
                    <a:gd name="T4" fmla="*/ 10 w 551"/>
                    <a:gd name="T5" fmla="*/ 146 h 339"/>
                    <a:gd name="T6" fmla="*/ 33 w 551"/>
                    <a:gd name="T7" fmla="*/ 183 h 339"/>
                    <a:gd name="T8" fmla="*/ 57 w 551"/>
                    <a:gd name="T9" fmla="*/ 216 h 339"/>
                    <a:gd name="T10" fmla="*/ 85 w 551"/>
                    <a:gd name="T11" fmla="*/ 244 h 339"/>
                    <a:gd name="T12" fmla="*/ 120 w 551"/>
                    <a:gd name="T13" fmla="*/ 271 h 339"/>
                    <a:gd name="T14" fmla="*/ 153 w 551"/>
                    <a:gd name="T15" fmla="*/ 290 h 339"/>
                    <a:gd name="T16" fmla="*/ 189 w 551"/>
                    <a:gd name="T17" fmla="*/ 308 h 339"/>
                    <a:gd name="T18" fmla="*/ 235 w 551"/>
                    <a:gd name="T19" fmla="*/ 324 h 339"/>
                    <a:gd name="T20" fmla="*/ 270 w 551"/>
                    <a:gd name="T21" fmla="*/ 332 h 339"/>
                    <a:gd name="T22" fmla="*/ 312 w 551"/>
                    <a:gd name="T23" fmla="*/ 338 h 339"/>
                    <a:gd name="T24" fmla="*/ 351 w 551"/>
                    <a:gd name="T25" fmla="*/ 338 h 339"/>
                    <a:gd name="T26" fmla="*/ 393 w 551"/>
                    <a:gd name="T27" fmla="*/ 333 h 339"/>
                    <a:gd name="T28" fmla="*/ 436 w 551"/>
                    <a:gd name="T29" fmla="*/ 321 h 339"/>
                    <a:gd name="T30" fmla="*/ 475 w 551"/>
                    <a:gd name="T31" fmla="*/ 302 h 339"/>
                    <a:gd name="T32" fmla="*/ 498 w 551"/>
                    <a:gd name="T33" fmla="*/ 286 h 339"/>
                    <a:gd name="T34" fmla="*/ 526 w 551"/>
                    <a:gd name="T35" fmla="*/ 262 h 339"/>
                    <a:gd name="T36" fmla="*/ 541 w 551"/>
                    <a:gd name="T37" fmla="*/ 243 h 339"/>
                    <a:gd name="T38" fmla="*/ 550 w 551"/>
                    <a:gd name="T39" fmla="*/ 226 h 339"/>
                    <a:gd name="T40" fmla="*/ 550 w 551"/>
                    <a:gd name="T41" fmla="*/ 208 h 339"/>
                    <a:gd name="T42" fmla="*/ 544 w 551"/>
                    <a:gd name="T43" fmla="*/ 187 h 339"/>
                    <a:gd name="T44" fmla="*/ 532 w 551"/>
                    <a:gd name="T45" fmla="*/ 170 h 339"/>
                    <a:gd name="T46" fmla="*/ 523 w 551"/>
                    <a:gd name="T47" fmla="*/ 135 h 339"/>
                    <a:gd name="T48" fmla="*/ 519 w 551"/>
                    <a:gd name="T49" fmla="*/ 116 h 339"/>
                    <a:gd name="T50" fmla="*/ 267 w 551"/>
                    <a:gd name="T51" fmla="*/ 132 h 339"/>
                    <a:gd name="T52" fmla="*/ 234 w 551"/>
                    <a:gd name="T53" fmla="*/ 126 h 339"/>
                    <a:gd name="T54" fmla="*/ 193 w 551"/>
                    <a:gd name="T55" fmla="*/ 113 h 339"/>
                    <a:gd name="T56" fmla="*/ 162 w 551"/>
                    <a:gd name="T57" fmla="*/ 97 h 339"/>
                    <a:gd name="T58" fmla="*/ 129 w 551"/>
                    <a:gd name="T59" fmla="*/ 77 h 339"/>
                    <a:gd name="T60" fmla="*/ 97 w 551"/>
                    <a:gd name="T61" fmla="*/ 48 h 339"/>
                    <a:gd name="T62" fmla="*/ 78 w 551"/>
                    <a:gd name="T63" fmla="*/ 24 h 339"/>
                    <a:gd name="T64" fmla="*/ 60 w 551"/>
                    <a:gd name="T65" fmla="*/ 0 h 339"/>
                    <a:gd name="T66" fmla="*/ 16 w 551"/>
                    <a:gd name="T67" fmla="*/ 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3" name="Freeform 21"/>
                <p:cNvSpPr>
                  <a:spLocks/>
                </p:cNvSpPr>
                <p:nvPr/>
              </p:nvSpPr>
              <p:spPr bwMode="auto">
                <a:xfrm>
                  <a:off x="134" y="935"/>
                  <a:ext cx="475" cy="552"/>
                </a:xfrm>
                <a:custGeom>
                  <a:avLst/>
                  <a:gdLst>
                    <a:gd name="T0" fmla="*/ 474 w 475"/>
                    <a:gd name="T1" fmla="*/ 0 h 552"/>
                    <a:gd name="T2" fmla="*/ 474 w 475"/>
                    <a:gd name="T3" fmla="*/ 294 h 552"/>
                    <a:gd name="T4" fmla="*/ 446 w 475"/>
                    <a:gd name="T5" fmla="*/ 291 h 552"/>
                    <a:gd name="T6" fmla="*/ 411 w 475"/>
                    <a:gd name="T7" fmla="*/ 293 h 552"/>
                    <a:gd name="T8" fmla="*/ 353 w 475"/>
                    <a:gd name="T9" fmla="*/ 299 h 552"/>
                    <a:gd name="T10" fmla="*/ 296 w 475"/>
                    <a:gd name="T11" fmla="*/ 310 h 552"/>
                    <a:gd name="T12" fmla="*/ 243 w 475"/>
                    <a:gd name="T13" fmla="*/ 323 h 552"/>
                    <a:gd name="T14" fmla="*/ 200 w 475"/>
                    <a:gd name="T15" fmla="*/ 339 h 552"/>
                    <a:gd name="T16" fmla="*/ 149 w 475"/>
                    <a:gd name="T17" fmla="*/ 364 h 552"/>
                    <a:gd name="T18" fmla="*/ 110 w 475"/>
                    <a:gd name="T19" fmla="*/ 390 h 552"/>
                    <a:gd name="T20" fmla="*/ 81 w 475"/>
                    <a:gd name="T21" fmla="*/ 415 h 552"/>
                    <a:gd name="T22" fmla="*/ 60 w 475"/>
                    <a:gd name="T23" fmla="*/ 439 h 552"/>
                    <a:gd name="T24" fmla="*/ 47 w 475"/>
                    <a:gd name="T25" fmla="*/ 461 h 552"/>
                    <a:gd name="T26" fmla="*/ 35 w 475"/>
                    <a:gd name="T27" fmla="*/ 488 h 552"/>
                    <a:gd name="T28" fmla="*/ 30 w 475"/>
                    <a:gd name="T29" fmla="*/ 513 h 552"/>
                    <a:gd name="T30" fmla="*/ 23 w 475"/>
                    <a:gd name="T31" fmla="*/ 551 h 552"/>
                    <a:gd name="T32" fmla="*/ 17 w 475"/>
                    <a:gd name="T33" fmla="*/ 518 h 552"/>
                    <a:gd name="T34" fmla="*/ 8 w 475"/>
                    <a:gd name="T35" fmla="*/ 481 h 552"/>
                    <a:gd name="T36" fmla="*/ 5 w 475"/>
                    <a:gd name="T37" fmla="*/ 453 h 552"/>
                    <a:gd name="T38" fmla="*/ 0 w 475"/>
                    <a:gd name="T39" fmla="*/ 420 h 552"/>
                    <a:gd name="T40" fmla="*/ 2 w 475"/>
                    <a:gd name="T41" fmla="*/ 393 h 552"/>
                    <a:gd name="T42" fmla="*/ 8 w 475"/>
                    <a:gd name="T43" fmla="*/ 361 h 552"/>
                    <a:gd name="T44" fmla="*/ 15 w 475"/>
                    <a:gd name="T45" fmla="*/ 317 h 552"/>
                    <a:gd name="T46" fmla="*/ 30 w 475"/>
                    <a:gd name="T47" fmla="*/ 279 h 552"/>
                    <a:gd name="T48" fmla="*/ 50 w 475"/>
                    <a:gd name="T49" fmla="*/ 238 h 552"/>
                    <a:gd name="T50" fmla="*/ 75 w 475"/>
                    <a:gd name="T51" fmla="*/ 196 h 552"/>
                    <a:gd name="T52" fmla="*/ 111 w 475"/>
                    <a:gd name="T53" fmla="*/ 152 h 552"/>
                    <a:gd name="T54" fmla="*/ 152 w 475"/>
                    <a:gd name="T55" fmla="*/ 116 h 552"/>
                    <a:gd name="T56" fmla="*/ 188 w 475"/>
                    <a:gd name="T57" fmla="*/ 87 h 552"/>
                    <a:gd name="T58" fmla="*/ 233 w 475"/>
                    <a:gd name="T59" fmla="*/ 60 h 552"/>
                    <a:gd name="T60" fmla="*/ 279 w 475"/>
                    <a:gd name="T61" fmla="*/ 40 h 552"/>
                    <a:gd name="T62" fmla="*/ 333 w 475"/>
                    <a:gd name="T63" fmla="*/ 21 h 552"/>
                    <a:gd name="T64" fmla="*/ 380 w 475"/>
                    <a:gd name="T65" fmla="*/ 10 h 552"/>
                    <a:gd name="T66" fmla="*/ 435 w 475"/>
                    <a:gd name="T67" fmla="*/ 3 h 552"/>
                    <a:gd name="T68" fmla="*/ 474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4" name="Freeform 22"/>
                <p:cNvSpPr>
                  <a:spLocks/>
                </p:cNvSpPr>
                <p:nvPr/>
              </p:nvSpPr>
              <p:spPr bwMode="auto">
                <a:xfrm>
                  <a:off x="422" y="1503"/>
                  <a:ext cx="156" cy="117"/>
                </a:xfrm>
                <a:custGeom>
                  <a:avLst/>
                  <a:gdLst>
                    <a:gd name="T0" fmla="*/ 72 w 156"/>
                    <a:gd name="T1" fmla="*/ 0 h 117"/>
                    <a:gd name="T2" fmla="*/ 21 w 156"/>
                    <a:gd name="T3" fmla="*/ 19 h 117"/>
                    <a:gd name="T4" fmla="*/ 3 w 156"/>
                    <a:gd name="T5" fmla="*/ 45 h 117"/>
                    <a:gd name="T6" fmla="*/ 0 w 156"/>
                    <a:gd name="T7" fmla="*/ 70 h 117"/>
                    <a:gd name="T8" fmla="*/ 0 w 156"/>
                    <a:gd name="T9" fmla="*/ 83 h 117"/>
                    <a:gd name="T10" fmla="*/ 9 w 156"/>
                    <a:gd name="T11" fmla="*/ 99 h 117"/>
                    <a:gd name="T12" fmla="*/ 29 w 156"/>
                    <a:gd name="T13" fmla="*/ 107 h 117"/>
                    <a:gd name="T14" fmla="*/ 50 w 156"/>
                    <a:gd name="T15" fmla="*/ 113 h 117"/>
                    <a:gd name="T16" fmla="*/ 69 w 156"/>
                    <a:gd name="T17" fmla="*/ 116 h 117"/>
                    <a:gd name="T18" fmla="*/ 86 w 156"/>
                    <a:gd name="T19" fmla="*/ 116 h 117"/>
                    <a:gd name="T20" fmla="*/ 114 w 156"/>
                    <a:gd name="T21" fmla="*/ 111 h 117"/>
                    <a:gd name="T22" fmla="*/ 134 w 156"/>
                    <a:gd name="T23" fmla="*/ 106 h 117"/>
                    <a:gd name="T24" fmla="*/ 146 w 156"/>
                    <a:gd name="T25" fmla="*/ 98 h 117"/>
                    <a:gd name="T26" fmla="*/ 153 w 156"/>
                    <a:gd name="T27" fmla="*/ 89 h 117"/>
                    <a:gd name="T28" fmla="*/ 155 w 156"/>
                    <a:gd name="T29" fmla="*/ 78 h 117"/>
                    <a:gd name="T30" fmla="*/ 153 w 156"/>
                    <a:gd name="T31" fmla="*/ 60 h 117"/>
                    <a:gd name="T32" fmla="*/ 146 w 156"/>
                    <a:gd name="T33" fmla="*/ 11 h 117"/>
                    <a:gd name="T34" fmla="*/ 72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5" name="Freeform 23"/>
                <p:cNvSpPr>
                  <a:spLocks/>
                </p:cNvSpPr>
                <p:nvPr/>
              </p:nvSpPr>
              <p:spPr bwMode="auto">
                <a:xfrm>
                  <a:off x="494" y="1516"/>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6" name="Freeform 24"/>
                <p:cNvSpPr>
                  <a:spLocks/>
                </p:cNvSpPr>
                <p:nvPr/>
              </p:nvSpPr>
              <p:spPr bwMode="auto">
                <a:xfrm>
                  <a:off x="386" y="1295"/>
                  <a:ext cx="319" cy="286"/>
                </a:xfrm>
                <a:custGeom>
                  <a:avLst/>
                  <a:gdLst>
                    <a:gd name="T0" fmla="*/ 317 w 319"/>
                    <a:gd name="T1" fmla="*/ 275 h 286"/>
                    <a:gd name="T2" fmla="*/ 315 w 319"/>
                    <a:gd name="T3" fmla="*/ 254 h 286"/>
                    <a:gd name="T4" fmla="*/ 306 w 319"/>
                    <a:gd name="T5" fmla="*/ 235 h 286"/>
                    <a:gd name="T6" fmla="*/ 299 w 319"/>
                    <a:gd name="T7" fmla="*/ 219 h 286"/>
                    <a:gd name="T8" fmla="*/ 294 w 319"/>
                    <a:gd name="T9" fmla="*/ 194 h 286"/>
                    <a:gd name="T10" fmla="*/ 288 w 319"/>
                    <a:gd name="T11" fmla="*/ 161 h 286"/>
                    <a:gd name="T12" fmla="*/ 284 w 319"/>
                    <a:gd name="T13" fmla="*/ 126 h 286"/>
                    <a:gd name="T14" fmla="*/ 281 w 319"/>
                    <a:gd name="T15" fmla="*/ 94 h 286"/>
                    <a:gd name="T16" fmla="*/ 279 w 319"/>
                    <a:gd name="T17" fmla="*/ 67 h 286"/>
                    <a:gd name="T18" fmla="*/ 278 w 319"/>
                    <a:gd name="T19" fmla="*/ 43 h 286"/>
                    <a:gd name="T20" fmla="*/ 270 w 319"/>
                    <a:gd name="T21" fmla="*/ 29 h 286"/>
                    <a:gd name="T22" fmla="*/ 255 w 319"/>
                    <a:gd name="T23" fmla="*/ 16 h 286"/>
                    <a:gd name="T24" fmla="*/ 240 w 319"/>
                    <a:gd name="T25" fmla="*/ 9 h 286"/>
                    <a:gd name="T26" fmla="*/ 216 w 319"/>
                    <a:gd name="T27" fmla="*/ 2 h 286"/>
                    <a:gd name="T28" fmla="*/ 189 w 319"/>
                    <a:gd name="T29" fmla="*/ 0 h 286"/>
                    <a:gd name="T30" fmla="*/ 147 w 319"/>
                    <a:gd name="T31" fmla="*/ 0 h 286"/>
                    <a:gd name="T32" fmla="*/ 110 w 319"/>
                    <a:gd name="T33" fmla="*/ 2 h 286"/>
                    <a:gd name="T34" fmla="*/ 74 w 319"/>
                    <a:gd name="T35" fmla="*/ 9 h 286"/>
                    <a:gd name="T36" fmla="*/ 41 w 319"/>
                    <a:gd name="T37" fmla="*/ 21 h 286"/>
                    <a:gd name="T38" fmla="*/ 20 w 319"/>
                    <a:gd name="T39" fmla="*/ 35 h 286"/>
                    <a:gd name="T40" fmla="*/ 8 w 319"/>
                    <a:gd name="T41" fmla="*/ 47 h 286"/>
                    <a:gd name="T42" fmla="*/ 0 w 319"/>
                    <a:gd name="T43" fmla="*/ 61 h 286"/>
                    <a:gd name="T44" fmla="*/ 2 w 319"/>
                    <a:gd name="T45" fmla="*/ 75 h 286"/>
                    <a:gd name="T46" fmla="*/ 5 w 319"/>
                    <a:gd name="T47" fmla="*/ 89 h 286"/>
                    <a:gd name="T48" fmla="*/ 15 w 319"/>
                    <a:gd name="T49" fmla="*/ 104 h 286"/>
                    <a:gd name="T50" fmla="*/ 23 w 319"/>
                    <a:gd name="T51" fmla="*/ 123 h 286"/>
                    <a:gd name="T52" fmla="*/ 27 w 319"/>
                    <a:gd name="T53" fmla="*/ 149 h 286"/>
                    <a:gd name="T54" fmla="*/ 30 w 319"/>
                    <a:gd name="T55" fmla="*/ 176 h 286"/>
                    <a:gd name="T56" fmla="*/ 35 w 319"/>
                    <a:gd name="T57" fmla="*/ 200 h 286"/>
                    <a:gd name="T58" fmla="*/ 36 w 319"/>
                    <a:gd name="T59" fmla="*/ 235 h 286"/>
                    <a:gd name="T60" fmla="*/ 38 w 319"/>
                    <a:gd name="T61" fmla="*/ 265 h 286"/>
                    <a:gd name="T62" fmla="*/ 38 w 319"/>
                    <a:gd name="T63" fmla="*/ 285 h 286"/>
                    <a:gd name="T64" fmla="*/ 48 w 319"/>
                    <a:gd name="T65" fmla="*/ 260 h 286"/>
                    <a:gd name="T66" fmla="*/ 68 w 319"/>
                    <a:gd name="T67" fmla="*/ 248 h 286"/>
                    <a:gd name="T68" fmla="*/ 86 w 319"/>
                    <a:gd name="T69" fmla="*/ 241 h 286"/>
                    <a:gd name="T70" fmla="*/ 108 w 319"/>
                    <a:gd name="T71" fmla="*/ 236 h 286"/>
                    <a:gd name="T72" fmla="*/ 143 w 319"/>
                    <a:gd name="T73" fmla="*/ 229 h 286"/>
                    <a:gd name="T74" fmla="*/ 177 w 319"/>
                    <a:gd name="T75" fmla="*/ 228 h 286"/>
                    <a:gd name="T76" fmla="*/ 197 w 319"/>
                    <a:gd name="T77" fmla="*/ 228 h 286"/>
                    <a:gd name="T78" fmla="*/ 228 w 319"/>
                    <a:gd name="T79" fmla="*/ 230 h 286"/>
                    <a:gd name="T80" fmla="*/ 264 w 319"/>
                    <a:gd name="T81" fmla="*/ 237 h 286"/>
                    <a:gd name="T82" fmla="*/ 287 w 319"/>
                    <a:gd name="T83" fmla="*/ 246 h 286"/>
                    <a:gd name="T84" fmla="*/ 302 w 319"/>
                    <a:gd name="T85" fmla="*/ 255 h 286"/>
                    <a:gd name="T86" fmla="*/ 318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7" name="Freeform 25"/>
                <p:cNvSpPr>
                  <a:spLocks/>
                </p:cNvSpPr>
                <p:nvPr/>
              </p:nvSpPr>
              <p:spPr bwMode="auto">
                <a:xfrm>
                  <a:off x="5101" y="1353"/>
                  <a:ext cx="551" cy="335"/>
                </a:xfrm>
                <a:custGeom>
                  <a:avLst/>
                  <a:gdLst>
                    <a:gd name="T0" fmla="*/ 534 w 551"/>
                    <a:gd name="T1" fmla="*/ 48 h 335"/>
                    <a:gd name="T2" fmla="*/ 550 w 551"/>
                    <a:gd name="T3" fmla="*/ 117 h 335"/>
                    <a:gd name="T4" fmla="*/ 540 w 551"/>
                    <a:gd name="T5" fmla="*/ 142 h 335"/>
                    <a:gd name="T6" fmla="*/ 517 w 551"/>
                    <a:gd name="T7" fmla="*/ 179 h 335"/>
                    <a:gd name="T8" fmla="*/ 493 w 551"/>
                    <a:gd name="T9" fmla="*/ 212 h 335"/>
                    <a:gd name="T10" fmla="*/ 465 w 551"/>
                    <a:gd name="T11" fmla="*/ 239 h 335"/>
                    <a:gd name="T12" fmla="*/ 430 w 551"/>
                    <a:gd name="T13" fmla="*/ 267 h 335"/>
                    <a:gd name="T14" fmla="*/ 397 w 551"/>
                    <a:gd name="T15" fmla="*/ 286 h 335"/>
                    <a:gd name="T16" fmla="*/ 361 w 551"/>
                    <a:gd name="T17" fmla="*/ 304 h 335"/>
                    <a:gd name="T18" fmla="*/ 315 w 551"/>
                    <a:gd name="T19" fmla="*/ 320 h 335"/>
                    <a:gd name="T20" fmla="*/ 280 w 551"/>
                    <a:gd name="T21" fmla="*/ 328 h 335"/>
                    <a:gd name="T22" fmla="*/ 238 w 551"/>
                    <a:gd name="T23" fmla="*/ 334 h 335"/>
                    <a:gd name="T24" fmla="*/ 199 w 551"/>
                    <a:gd name="T25" fmla="*/ 334 h 335"/>
                    <a:gd name="T26" fmla="*/ 157 w 551"/>
                    <a:gd name="T27" fmla="*/ 329 h 335"/>
                    <a:gd name="T28" fmla="*/ 114 w 551"/>
                    <a:gd name="T29" fmla="*/ 317 h 335"/>
                    <a:gd name="T30" fmla="*/ 75 w 551"/>
                    <a:gd name="T31" fmla="*/ 298 h 335"/>
                    <a:gd name="T32" fmla="*/ 52 w 551"/>
                    <a:gd name="T33" fmla="*/ 282 h 335"/>
                    <a:gd name="T34" fmla="*/ 24 w 551"/>
                    <a:gd name="T35" fmla="*/ 258 h 335"/>
                    <a:gd name="T36" fmla="*/ 9 w 551"/>
                    <a:gd name="T37" fmla="*/ 238 h 335"/>
                    <a:gd name="T38" fmla="*/ 0 w 551"/>
                    <a:gd name="T39" fmla="*/ 222 h 335"/>
                    <a:gd name="T40" fmla="*/ 0 w 551"/>
                    <a:gd name="T41" fmla="*/ 204 h 335"/>
                    <a:gd name="T42" fmla="*/ 6 w 551"/>
                    <a:gd name="T43" fmla="*/ 182 h 335"/>
                    <a:gd name="T44" fmla="*/ 18 w 551"/>
                    <a:gd name="T45" fmla="*/ 166 h 335"/>
                    <a:gd name="T46" fmla="*/ 27 w 551"/>
                    <a:gd name="T47" fmla="*/ 131 h 335"/>
                    <a:gd name="T48" fmla="*/ 31 w 551"/>
                    <a:gd name="T49" fmla="*/ 112 h 335"/>
                    <a:gd name="T50" fmla="*/ 283 w 551"/>
                    <a:gd name="T51" fmla="*/ 128 h 335"/>
                    <a:gd name="T52" fmla="*/ 316 w 551"/>
                    <a:gd name="T53" fmla="*/ 122 h 335"/>
                    <a:gd name="T54" fmla="*/ 357 w 551"/>
                    <a:gd name="T55" fmla="*/ 109 h 335"/>
                    <a:gd name="T56" fmla="*/ 388 w 551"/>
                    <a:gd name="T57" fmla="*/ 93 h 335"/>
                    <a:gd name="T58" fmla="*/ 421 w 551"/>
                    <a:gd name="T59" fmla="*/ 73 h 335"/>
                    <a:gd name="T60" fmla="*/ 453 w 551"/>
                    <a:gd name="T61" fmla="*/ 44 h 335"/>
                    <a:gd name="T62" fmla="*/ 472 w 551"/>
                    <a:gd name="T63" fmla="*/ 19 h 335"/>
                    <a:gd name="T64" fmla="*/ 486 w 551"/>
                    <a:gd name="T65" fmla="*/ 0 h 335"/>
                    <a:gd name="T66" fmla="*/ 534 w 551"/>
                    <a:gd name="T67" fmla="*/ 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Freeform 26"/>
                <p:cNvSpPr>
                  <a:spLocks/>
                </p:cNvSpPr>
                <p:nvPr/>
              </p:nvSpPr>
              <p:spPr bwMode="auto">
                <a:xfrm>
                  <a:off x="5197" y="935"/>
                  <a:ext cx="475" cy="552"/>
                </a:xfrm>
                <a:custGeom>
                  <a:avLst/>
                  <a:gdLst>
                    <a:gd name="T0" fmla="*/ 0 w 475"/>
                    <a:gd name="T1" fmla="*/ 0 h 552"/>
                    <a:gd name="T2" fmla="*/ 0 w 475"/>
                    <a:gd name="T3" fmla="*/ 294 h 552"/>
                    <a:gd name="T4" fmla="*/ 28 w 475"/>
                    <a:gd name="T5" fmla="*/ 291 h 552"/>
                    <a:gd name="T6" fmla="*/ 63 w 475"/>
                    <a:gd name="T7" fmla="*/ 293 h 552"/>
                    <a:gd name="T8" fmla="*/ 121 w 475"/>
                    <a:gd name="T9" fmla="*/ 299 h 552"/>
                    <a:gd name="T10" fmla="*/ 178 w 475"/>
                    <a:gd name="T11" fmla="*/ 310 h 552"/>
                    <a:gd name="T12" fmla="*/ 231 w 475"/>
                    <a:gd name="T13" fmla="*/ 323 h 552"/>
                    <a:gd name="T14" fmla="*/ 274 w 475"/>
                    <a:gd name="T15" fmla="*/ 339 h 552"/>
                    <a:gd name="T16" fmla="*/ 325 w 475"/>
                    <a:gd name="T17" fmla="*/ 364 h 552"/>
                    <a:gd name="T18" fmla="*/ 364 w 475"/>
                    <a:gd name="T19" fmla="*/ 390 h 552"/>
                    <a:gd name="T20" fmla="*/ 393 w 475"/>
                    <a:gd name="T21" fmla="*/ 415 h 552"/>
                    <a:gd name="T22" fmla="*/ 414 w 475"/>
                    <a:gd name="T23" fmla="*/ 439 h 552"/>
                    <a:gd name="T24" fmla="*/ 427 w 475"/>
                    <a:gd name="T25" fmla="*/ 461 h 552"/>
                    <a:gd name="T26" fmla="*/ 439 w 475"/>
                    <a:gd name="T27" fmla="*/ 488 h 552"/>
                    <a:gd name="T28" fmla="*/ 444 w 475"/>
                    <a:gd name="T29" fmla="*/ 513 h 552"/>
                    <a:gd name="T30" fmla="*/ 451 w 475"/>
                    <a:gd name="T31" fmla="*/ 551 h 552"/>
                    <a:gd name="T32" fmla="*/ 457 w 475"/>
                    <a:gd name="T33" fmla="*/ 518 h 552"/>
                    <a:gd name="T34" fmla="*/ 466 w 475"/>
                    <a:gd name="T35" fmla="*/ 481 h 552"/>
                    <a:gd name="T36" fmla="*/ 469 w 475"/>
                    <a:gd name="T37" fmla="*/ 453 h 552"/>
                    <a:gd name="T38" fmla="*/ 474 w 475"/>
                    <a:gd name="T39" fmla="*/ 420 h 552"/>
                    <a:gd name="T40" fmla="*/ 472 w 475"/>
                    <a:gd name="T41" fmla="*/ 393 h 552"/>
                    <a:gd name="T42" fmla="*/ 466 w 475"/>
                    <a:gd name="T43" fmla="*/ 361 h 552"/>
                    <a:gd name="T44" fmla="*/ 459 w 475"/>
                    <a:gd name="T45" fmla="*/ 317 h 552"/>
                    <a:gd name="T46" fmla="*/ 444 w 475"/>
                    <a:gd name="T47" fmla="*/ 279 h 552"/>
                    <a:gd name="T48" fmla="*/ 424 w 475"/>
                    <a:gd name="T49" fmla="*/ 238 h 552"/>
                    <a:gd name="T50" fmla="*/ 399 w 475"/>
                    <a:gd name="T51" fmla="*/ 196 h 552"/>
                    <a:gd name="T52" fmla="*/ 363 w 475"/>
                    <a:gd name="T53" fmla="*/ 152 h 552"/>
                    <a:gd name="T54" fmla="*/ 322 w 475"/>
                    <a:gd name="T55" fmla="*/ 116 h 552"/>
                    <a:gd name="T56" fmla="*/ 286 w 475"/>
                    <a:gd name="T57" fmla="*/ 87 h 552"/>
                    <a:gd name="T58" fmla="*/ 241 w 475"/>
                    <a:gd name="T59" fmla="*/ 60 h 552"/>
                    <a:gd name="T60" fmla="*/ 195 w 475"/>
                    <a:gd name="T61" fmla="*/ 40 h 552"/>
                    <a:gd name="T62" fmla="*/ 141 w 475"/>
                    <a:gd name="T63" fmla="*/ 21 h 552"/>
                    <a:gd name="T64" fmla="*/ 94 w 475"/>
                    <a:gd name="T65" fmla="*/ 10 h 552"/>
                    <a:gd name="T66" fmla="*/ 39 w 475"/>
                    <a:gd name="T67" fmla="*/ 3 h 552"/>
                    <a:gd name="T68" fmla="*/ 0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Freeform 27"/>
                <p:cNvSpPr>
                  <a:spLocks/>
                </p:cNvSpPr>
                <p:nvPr/>
              </p:nvSpPr>
              <p:spPr bwMode="auto">
                <a:xfrm>
                  <a:off x="5228" y="1503"/>
                  <a:ext cx="156" cy="117"/>
                </a:xfrm>
                <a:custGeom>
                  <a:avLst/>
                  <a:gdLst>
                    <a:gd name="T0" fmla="*/ 83 w 156"/>
                    <a:gd name="T1" fmla="*/ 0 h 117"/>
                    <a:gd name="T2" fmla="*/ 134 w 156"/>
                    <a:gd name="T3" fmla="*/ 19 h 117"/>
                    <a:gd name="T4" fmla="*/ 152 w 156"/>
                    <a:gd name="T5" fmla="*/ 45 h 117"/>
                    <a:gd name="T6" fmla="*/ 155 w 156"/>
                    <a:gd name="T7" fmla="*/ 70 h 117"/>
                    <a:gd name="T8" fmla="*/ 155 w 156"/>
                    <a:gd name="T9" fmla="*/ 83 h 117"/>
                    <a:gd name="T10" fmla="*/ 146 w 156"/>
                    <a:gd name="T11" fmla="*/ 99 h 117"/>
                    <a:gd name="T12" fmla="*/ 126 w 156"/>
                    <a:gd name="T13" fmla="*/ 107 h 117"/>
                    <a:gd name="T14" fmla="*/ 105 w 156"/>
                    <a:gd name="T15" fmla="*/ 113 h 117"/>
                    <a:gd name="T16" fmla="*/ 86 w 156"/>
                    <a:gd name="T17" fmla="*/ 116 h 117"/>
                    <a:gd name="T18" fmla="*/ 69 w 156"/>
                    <a:gd name="T19" fmla="*/ 116 h 117"/>
                    <a:gd name="T20" fmla="*/ 41 w 156"/>
                    <a:gd name="T21" fmla="*/ 111 h 117"/>
                    <a:gd name="T22" fmla="*/ 21 w 156"/>
                    <a:gd name="T23" fmla="*/ 106 h 117"/>
                    <a:gd name="T24" fmla="*/ 9 w 156"/>
                    <a:gd name="T25" fmla="*/ 98 h 117"/>
                    <a:gd name="T26" fmla="*/ 2 w 156"/>
                    <a:gd name="T27" fmla="*/ 89 h 117"/>
                    <a:gd name="T28" fmla="*/ 0 w 156"/>
                    <a:gd name="T29" fmla="*/ 78 h 117"/>
                    <a:gd name="T30" fmla="*/ 2 w 156"/>
                    <a:gd name="T31" fmla="*/ 60 h 117"/>
                    <a:gd name="T32" fmla="*/ 9 w 156"/>
                    <a:gd name="T33" fmla="*/ 11 h 117"/>
                    <a:gd name="T34" fmla="*/ 83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0" name="Freeform 28"/>
                <p:cNvSpPr>
                  <a:spLocks/>
                </p:cNvSpPr>
                <p:nvPr/>
              </p:nvSpPr>
              <p:spPr bwMode="auto">
                <a:xfrm>
                  <a:off x="5224" y="1515"/>
                  <a:ext cx="88" cy="75"/>
                </a:xfrm>
                <a:custGeom>
                  <a:avLst/>
                  <a:gdLst>
                    <a:gd name="T0" fmla="*/ 0 w 88"/>
                    <a:gd name="T1" fmla="*/ 69 h 75"/>
                    <a:gd name="T2" fmla="*/ 11 w 88"/>
                    <a:gd name="T3" fmla="*/ 0 h 75"/>
                    <a:gd name="T4" fmla="*/ 54 w 88"/>
                    <a:gd name="T5" fmla="*/ 5 h 75"/>
                    <a:gd name="T6" fmla="*/ 87 w 88"/>
                    <a:gd name="T7" fmla="*/ 9 h 75"/>
                    <a:gd name="T8" fmla="*/ 78 w 88"/>
                    <a:gd name="T9" fmla="*/ 74 h 75"/>
                    <a:gd name="T10" fmla="*/ 75 w 88"/>
                    <a:gd name="T11" fmla="*/ 59 h 75"/>
                    <a:gd name="T12" fmla="*/ 65 w 88"/>
                    <a:gd name="T13" fmla="*/ 48 h 75"/>
                    <a:gd name="T14" fmla="*/ 47 w 88"/>
                    <a:gd name="T15" fmla="*/ 44 h 75"/>
                    <a:gd name="T16" fmla="*/ 27 w 88"/>
                    <a:gd name="T17" fmla="*/ 45 h 75"/>
                    <a:gd name="T18" fmla="*/ 11 w 88"/>
                    <a:gd name="T19" fmla="*/ 52 h 75"/>
                    <a:gd name="T20" fmla="*/ 0 w 88"/>
                    <a:gd name="T21"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1" name="Freeform 29"/>
                <p:cNvSpPr>
                  <a:spLocks/>
                </p:cNvSpPr>
                <p:nvPr/>
              </p:nvSpPr>
              <p:spPr bwMode="auto">
                <a:xfrm>
                  <a:off x="5101" y="1295"/>
                  <a:ext cx="319" cy="286"/>
                </a:xfrm>
                <a:custGeom>
                  <a:avLst/>
                  <a:gdLst>
                    <a:gd name="T0" fmla="*/ 1 w 319"/>
                    <a:gd name="T1" fmla="*/ 275 h 286"/>
                    <a:gd name="T2" fmla="*/ 3 w 319"/>
                    <a:gd name="T3" fmla="*/ 254 h 286"/>
                    <a:gd name="T4" fmla="*/ 12 w 319"/>
                    <a:gd name="T5" fmla="*/ 235 h 286"/>
                    <a:gd name="T6" fmla="*/ 19 w 319"/>
                    <a:gd name="T7" fmla="*/ 219 h 286"/>
                    <a:gd name="T8" fmla="*/ 24 w 319"/>
                    <a:gd name="T9" fmla="*/ 194 h 286"/>
                    <a:gd name="T10" fmla="*/ 30 w 319"/>
                    <a:gd name="T11" fmla="*/ 161 h 286"/>
                    <a:gd name="T12" fmla="*/ 34 w 319"/>
                    <a:gd name="T13" fmla="*/ 126 h 286"/>
                    <a:gd name="T14" fmla="*/ 37 w 319"/>
                    <a:gd name="T15" fmla="*/ 94 h 286"/>
                    <a:gd name="T16" fmla="*/ 39 w 319"/>
                    <a:gd name="T17" fmla="*/ 67 h 286"/>
                    <a:gd name="T18" fmla="*/ 40 w 319"/>
                    <a:gd name="T19" fmla="*/ 43 h 286"/>
                    <a:gd name="T20" fmla="*/ 48 w 319"/>
                    <a:gd name="T21" fmla="*/ 29 h 286"/>
                    <a:gd name="T22" fmla="*/ 63 w 319"/>
                    <a:gd name="T23" fmla="*/ 16 h 286"/>
                    <a:gd name="T24" fmla="*/ 78 w 319"/>
                    <a:gd name="T25" fmla="*/ 9 h 286"/>
                    <a:gd name="T26" fmla="*/ 102 w 319"/>
                    <a:gd name="T27" fmla="*/ 2 h 286"/>
                    <a:gd name="T28" fmla="*/ 129 w 319"/>
                    <a:gd name="T29" fmla="*/ 0 h 286"/>
                    <a:gd name="T30" fmla="*/ 171 w 319"/>
                    <a:gd name="T31" fmla="*/ 0 h 286"/>
                    <a:gd name="T32" fmla="*/ 208 w 319"/>
                    <a:gd name="T33" fmla="*/ 2 h 286"/>
                    <a:gd name="T34" fmla="*/ 244 w 319"/>
                    <a:gd name="T35" fmla="*/ 9 h 286"/>
                    <a:gd name="T36" fmla="*/ 277 w 319"/>
                    <a:gd name="T37" fmla="*/ 21 h 286"/>
                    <a:gd name="T38" fmla="*/ 298 w 319"/>
                    <a:gd name="T39" fmla="*/ 35 h 286"/>
                    <a:gd name="T40" fmla="*/ 310 w 319"/>
                    <a:gd name="T41" fmla="*/ 47 h 286"/>
                    <a:gd name="T42" fmla="*/ 318 w 319"/>
                    <a:gd name="T43" fmla="*/ 61 h 286"/>
                    <a:gd name="T44" fmla="*/ 316 w 319"/>
                    <a:gd name="T45" fmla="*/ 75 h 286"/>
                    <a:gd name="T46" fmla="*/ 313 w 319"/>
                    <a:gd name="T47" fmla="*/ 89 h 286"/>
                    <a:gd name="T48" fmla="*/ 303 w 319"/>
                    <a:gd name="T49" fmla="*/ 104 h 286"/>
                    <a:gd name="T50" fmla="*/ 295 w 319"/>
                    <a:gd name="T51" fmla="*/ 123 h 286"/>
                    <a:gd name="T52" fmla="*/ 291 w 319"/>
                    <a:gd name="T53" fmla="*/ 149 h 286"/>
                    <a:gd name="T54" fmla="*/ 288 w 319"/>
                    <a:gd name="T55" fmla="*/ 176 h 286"/>
                    <a:gd name="T56" fmla="*/ 283 w 319"/>
                    <a:gd name="T57" fmla="*/ 200 h 286"/>
                    <a:gd name="T58" fmla="*/ 282 w 319"/>
                    <a:gd name="T59" fmla="*/ 235 h 286"/>
                    <a:gd name="T60" fmla="*/ 280 w 319"/>
                    <a:gd name="T61" fmla="*/ 265 h 286"/>
                    <a:gd name="T62" fmla="*/ 280 w 319"/>
                    <a:gd name="T63" fmla="*/ 285 h 286"/>
                    <a:gd name="T64" fmla="*/ 270 w 319"/>
                    <a:gd name="T65" fmla="*/ 260 h 286"/>
                    <a:gd name="T66" fmla="*/ 250 w 319"/>
                    <a:gd name="T67" fmla="*/ 248 h 286"/>
                    <a:gd name="T68" fmla="*/ 232 w 319"/>
                    <a:gd name="T69" fmla="*/ 241 h 286"/>
                    <a:gd name="T70" fmla="*/ 210 w 319"/>
                    <a:gd name="T71" fmla="*/ 236 h 286"/>
                    <a:gd name="T72" fmla="*/ 175 w 319"/>
                    <a:gd name="T73" fmla="*/ 229 h 286"/>
                    <a:gd name="T74" fmla="*/ 141 w 319"/>
                    <a:gd name="T75" fmla="*/ 228 h 286"/>
                    <a:gd name="T76" fmla="*/ 121 w 319"/>
                    <a:gd name="T77" fmla="*/ 228 h 286"/>
                    <a:gd name="T78" fmla="*/ 90 w 319"/>
                    <a:gd name="T79" fmla="*/ 230 h 286"/>
                    <a:gd name="T80" fmla="*/ 54 w 319"/>
                    <a:gd name="T81" fmla="*/ 237 h 286"/>
                    <a:gd name="T82" fmla="*/ 31 w 319"/>
                    <a:gd name="T83" fmla="*/ 246 h 286"/>
                    <a:gd name="T84" fmla="*/ 16 w 319"/>
                    <a:gd name="T85" fmla="*/ 255 h 286"/>
                    <a:gd name="T86" fmla="*/ 0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2" name="Freeform 30"/>
                <p:cNvSpPr>
                  <a:spLocks/>
                </p:cNvSpPr>
                <p:nvPr/>
              </p:nvSpPr>
              <p:spPr bwMode="auto">
                <a:xfrm>
                  <a:off x="4371" y="935"/>
                  <a:ext cx="832" cy="420"/>
                </a:xfrm>
                <a:custGeom>
                  <a:avLst/>
                  <a:gdLst>
                    <a:gd name="T0" fmla="*/ 0 w 832"/>
                    <a:gd name="T1" fmla="*/ 0 h 420"/>
                    <a:gd name="T2" fmla="*/ 0 w 832"/>
                    <a:gd name="T3" fmla="*/ 356 h 420"/>
                    <a:gd name="T4" fmla="*/ 84 w 832"/>
                    <a:gd name="T5" fmla="*/ 374 h 420"/>
                    <a:gd name="T6" fmla="*/ 153 w 832"/>
                    <a:gd name="T7" fmla="*/ 393 h 420"/>
                    <a:gd name="T8" fmla="*/ 210 w 832"/>
                    <a:gd name="T9" fmla="*/ 404 h 420"/>
                    <a:gd name="T10" fmla="*/ 258 w 832"/>
                    <a:gd name="T11" fmla="*/ 410 h 420"/>
                    <a:gd name="T12" fmla="*/ 312 w 832"/>
                    <a:gd name="T13" fmla="*/ 416 h 420"/>
                    <a:gd name="T14" fmla="*/ 402 w 832"/>
                    <a:gd name="T15" fmla="*/ 419 h 420"/>
                    <a:gd name="T16" fmla="*/ 485 w 832"/>
                    <a:gd name="T17" fmla="*/ 412 h 420"/>
                    <a:gd name="T18" fmla="*/ 570 w 832"/>
                    <a:gd name="T19" fmla="*/ 399 h 420"/>
                    <a:gd name="T20" fmla="*/ 652 w 832"/>
                    <a:gd name="T21" fmla="*/ 377 h 420"/>
                    <a:gd name="T22" fmla="*/ 724 w 832"/>
                    <a:gd name="T23" fmla="*/ 347 h 420"/>
                    <a:gd name="T24" fmla="*/ 784 w 832"/>
                    <a:gd name="T25" fmla="*/ 306 h 420"/>
                    <a:gd name="T26" fmla="*/ 829 w 832"/>
                    <a:gd name="T27" fmla="*/ 291 h 420"/>
                    <a:gd name="T28" fmla="*/ 831 w 832"/>
                    <a:gd name="T29" fmla="*/ 2 h 420"/>
                    <a:gd name="T30" fmla="*/ 786 w 832"/>
                    <a:gd name="T31" fmla="*/ 9 h 420"/>
                    <a:gd name="T32" fmla="*/ 726 w 832"/>
                    <a:gd name="T33" fmla="*/ 29 h 420"/>
                    <a:gd name="T34" fmla="*/ 654 w 832"/>
                    <a:gd name="T35" fmla="*/ 55 h 420"/>
                    <a:gd name="T36" fmla="*/ 585 w 832"/>
                    <a:gd name="T37" fmla="*/ 70 h 420"/>
                    <a:gd name="T38" fmla="*/ 515 w 832"/>
                    <a:gd name="T39" fmla="*/ 78 h 420"/>
                    <a:gd name="T40" fmla="*/ 468 w 832"/>
                    <a:gd name="T41" fmla="*/ 82 h 420"/>
                    <a:gd name="T42" fmla="*/ 428 w 832"/>
                    <a:gd name="T43" fmla="*/ 84 h 420"/>
                    <a:gd name="T44" fmla="*/ 358 w 832"/>
                    <a:gd name="T45" fmla="*/ 84 h 420"/>
                    <a:gd name="T46" fmla="*/ 314 w 832"/>
                    <a:gd name="T47" fmla="*/ 81 h 420"/>
                    <a:gd name="T48" fmla="*/ 274 w 832"/>
                    <a:gd name="T49" fmla="*/ 76 h 420"/>
                    <a:gd name="T50" fmla="*/ 229 w 832"/>
                    <a:gd name="T51" fmla="*/ 73 h 420"/>
                    <a:gd name="T52" fmla="*/ 190 w 832"/>
                    <a:gd name="T53" fmla="*/ 66 h 420"/>
                    <a:gd name="T54" fmla="*/ 140 w 832"/>
                    <a:gd name="T55" fmla="*/ 57 h 420"/>
                    <a:gd name="T56" fmla="*/ 96 w 832"/>
                    <a:gd name="T57" fmla="*/ 44 h 420"/>
                    <a:gd name="T58" fmla="*/ 49 w 832"/>
                    <a:gd name="T59" fmla="*/ 24 h 420"/>
                    <a:gd name="T60" fmla="*/ 0 w 832"/>
                    <a:gd name="T6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03" name="Freeform 31"/>
              <p:cNvSpPr>
                <a:spLocks/>
              </p:cNvSpPr>
              <p:nvPr/>
            </p:nvSpPr>
            <p:spPr bwMode="auto">
              <a:xfrm>
                <a:off x="5217" y="1590"/>
                <a:ext cx="156" cy="118"/>
              </a:xfrm>
              <a:custGeom>
                <a:avLst/>
                <a:gdLst>
                  <a:gd name="T0" fmla="*/ 83 w 156"/>
                  <a:gd name="T1" fmla="*/ 0 h 118"/>
                  <a:gd name="T2" fmla="*/ 134 w 156"/>
                  <a:gd name="T3" fmla="*/ 19 h 118"/>
                  <a:gd name="T4" fmla="*/ 152 w 156"/>
                  <a:gd name="T5" fmla="*/ 46 h 118"/>
                  <a:gd name="T6" fmla="*/ 155 w 156"/>
                  <a:gd name="T7" fmla="*/ 70 h 118"/>
                  <a:gd name="T8" fmla="*/ 155 w 156"/>
                  <a:gd name="T9" fmla="*/ 84 h 118"/>
                  <a:gd name="T10" fmla="*/ 146 w 156"/>
                  <a:gd name="T11" fmla="*/ 100 h 118"/>
                  <a:gd name="T12" fmla="*/ 126 w 156"/>
                  <a:gd name="T13" fmla="*/ 108 h 118"/>
                  <a:gd name="T14" fmla="*/ 105 w 156"/>
                  <a:gd name="T15" fmla="*/ 114 h 118"/>
                  <a:gd name="T16" fmla="*/ 86 w 156"/>
                  <a:gd name="T17" fmla="*/ 117 h 118"/>
                  <a:gd name="T18" fmla="*/ 69 w 156"/>
                  <a:gd name="T19" fmla="*/ 117 h 118"/>
                  <a:gd name="T20" fmla="*/ 41 w 156"/>
                  <a:gd name="T21" fmla="*/ 112 h 118"/>
                  <a:gd name="T22" fmla="*/ 21 w 156"/>
                  <a:gd name="T23" fmla="*/ 107 h 118"/>
                  <a:gd name="T24" fmla="*/ 9 w 156"/>
                  <a:gd name="T25" fmla="*/ 98 h 118"/>
                  <a:gd name="T26" fmla="*/ 2 w 156"/>
                  <a:gd name="T27" fmla="*/ 90 h 118"/>
                  <a:gd name="T28" fmla="*/ 0 w 156"/>
                  <a:gd name="T29" fmla="*/ 78 h 118"/>
                  <a:gd name="T30" fmla="*/ 2 w 156"/>
                  <a:gd name="T31" fmla="*/ 60 h 118"/>
                  <a:gd name="T32" fmla="*/ 9 w 156"/>
                  <a:gd name="T33" fmla="*/ 11 h 118"/>
                  <a:gd name="T34" fmla="*/ 83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4" name="Freeform 32"/>
              <p:cNvSpPr>
                <a:spLocks/>
              </p:cNvSpPr>
              <p:nvPr/>
            </p:nvSpPr>
            <p:spPr bwMode="auto">
              <a:xfrm>
                <a:off x="5213" y="1603"/>
                <a:ext cx="88" cy="74"/>
              </a:xfrm>
              <a:custGeom>
                <a:avLst/>
                <a:gdLst>
                  <a:gd name="T0" fmla="*/ 0 w 88"/>
                  <a:gd name="T1" fmla="*/ 68 h 74"/>
                  <a:gd name="T2" fmla="*/ 11 w 88"/>
                  <a:gd name="T3" fmla="*/ 0 h 74"/>
                  <a:gd name="T4" fmla="*/ 54 w 88"/>
                  <a:gd name="T5" fmla="*/ 5 h 74"/>
                  <a:gd name="T6" fmla="*/ 87 w 88"/>
                  <a:gd name="T7" fmla="*/ 9 h 74"/>
                  <a:gd name="T8" fmla="*/ 78 w 88"/>
                  <a:gd name="T9" fmla="*/ 73 h 74"/>
                  <a:gd name="T10" fmla="*/ 75 w 88"/>
                  <a:gd name="T11" fmla="*/ 58 h 74"/>
                  <a:gd name="T12" fmla="*/ 65 w 88"/>
                  <a:gd name="T13" fmla="*/ 47 h 74"/>
                  <a:gd name="T14" fmla="*/ 47 w 88"/>
                  <a:gd name="T15" fmla="*/ 44 h 74"/>
                  <a:gd name="T16" fmla="*/ 27 w 88"/>
                  <a:gd name="T17" fmla="*/ 45 h 74"/>
                  <a:gd name="T18" fmla="*/ 11 w 88"/>
                  <a:gd name="T19" fmla="*/ 52 h 74"/>
                  <a:gd name="T20" fmla="*/ 0 w 88"/>
                  <a:gd name="T21"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5" name="Freeform 33"/>
              <p:cNvSpPr>
                <a:spLocks/>
              </p:cNvSpPr>
              <p:nvPr/>
            </p:nvSpPr>
            <p:spPr bwMode="auto">
              <a:xfrm>
                <a:off x="423" y="1581"/>
                <a:ext cx="156" cy="118"/>
              </a:xfrm>
              <a:custGeom>
                <a:avLst/>
                <a:gdLst>
                  <a:gd name="T0" fmla="*/ 72 w 156"/>
                  <a:gd name="T1" fmla="*/ 0 h 118"/>
                  <a:gd name="T2" fmla="*/ 21 w 156"/>
                  <a:gd name="T3" fmla="*/ 19 h 118"/>
                  <a:gd name="T4" fmla="*/ 3 w 156"/>
                  <a:gd name="T5" fmla="*/ 46 h 118"/>
                  <a:gd name="T6" fmla="*/ 0 w 156"/>
                  <a:gd name="T7" fmla="*/ 70 h 118"/>
                  <a:gd name="T8" fmla="*/ 0 w 156"/>
                  <a:gd name="T9" fmla="*/ 84 h 118"/>
                  <a:gd name="T10" fmla="*/ 9 w 156"/>
                  <a:gd name="T11" fmla="*/ 100 h 118"/>
                  <a:gd name="T12" fmla="*/ 29 w 156"/>
                  <a:gd name="T13" fmla="*/ 108 h 118"/>
                  <a:gd name="T14" fmla="*/ 50 w 156"/>
                  <a:gd name="T15" fmla="*/ 114 h 118"/>
                  <a:gd name="T16" fmla="*/ 69 w 156"/>
                  <a:gd name="T17" fmla="*/ 117 h 118"/>
                  <a:gd name="T18" fmla="*/ 86 w 156"/>
                  <a:gd name="T19" fmla="*/ 117 h 118"/>
                  <a:gd name="T20" fmla="*/ 114 w 156"/>
                  <a:gd name="T21" fmla="*/ 112 h 118"/>
                  <a:gd name="T22" fmla="*/ 134 w 156"/>
                  <a:gd name="T23" fmla="*/ 107 h 118"/>
                  <a:gd name="T24" fmla="*/ 146 w 156"/>
                  <a:gd name="T25" fmla="*/ 98 h 118"/>
                  <a:gd name="T26" fmla="*/ 153 w 156"/>
                  <a:gd name="T27" fmla="*/ 90 h 118"/>
                  <a:gd name="T28" fmla="*/ 155 w 156"/>
                  <a:gd name="T29" fmla="*/ 78 h 118"/>
                  <a:gd name="T30" fmla="*/ 153 w 156"/>
                  <a:gd name="T31" fmla="*/ 60 h 118"/>
                  <a:gd name="T32" fmla="*/ 146 w 156"/>
                  <a:gd name="T33" fmla="*/ 11 h 118"/>
                  <a:gd name="T34" fmla="*/ 72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6" name="Freeform 34"/>
              <p:cNvSpPr>
                <a:spLocks/>
              </p:cNvSpPr>
              <p:nvPr/>
            </p:nvSpPr>
            <p:spPr bwMode="auto">
              <a:xfrm>
                <a:off x="495" y="1595"/>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7"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8" name="Freeform 36"/>
              <p:cNvSpPr>
                <a:spLocks/>
              </p:cNvSpPr>
              <p:nvPr/>
            </p:nvSpPr>
            <p:spPr bwMode="auto">
              <a:xfrm>
                <a:off x="1356" y="879"/>
                <a:ext cx="2967" cy="457"/>
              </a:xfrm>
              <a:custGeom>
                <a:avLst/>
                <a:gdLst>
                  <a:gd name="T0" fmla="*/ 0 w 2967"/>
                  <a:gd name="T1" fmla="*/ 122 h 457"/>
                  <a:gd name="T2" fmla="*/ 207 w 2967"/>
                  <a:gd name="T3" fmla="*/ 78 h 457"/>
                  <a:gd name="T4" fmla="*/ 442 w 2967"/>
                  <a:gd name="T5" fmla="*/ 48 h 457"/>
                  <a:gd name="T6" fmla="*/ 640 w 2967"/>
                  <a:gd name="T7" fmla="*/ 32 h 457"/>
                  <a:gd name="T8" fmla="*/ 897 w 2967"/>
                  <a:gd name="T9" fmla="*/ 16 h 457"/>
                  <a:gd name="T10" fmla="*/ 1215 w 2967"/>
                  <a:gd name="T11" fmla="*/ 2 h 457"/>
                  <a:gd name="T12" fmla="*/ 1392 w 2967"/>
                  <a:gd name="T13" fmla="*/ 0 h 457"/>
                  <a:gd name="T14" fmla="*/ 1710 w 2967"/>
                  <a:gd name="T15" fmla="*/ 0 h 457"/>
                  <a:gd name="T16" fmla="*/ 1997 w 2967"/>
                  <a:gd name="T17" fmla="*/ 10 h 457"/>
                  <a:gd name="T18" fmla="*/ 2258 w 2967"/>
                  <a:gd name="T19" fmla="*/ 21 h 457"/>
                  <a:gd name="T20" fmla="*/ 2493 w 2967"/>
                  <a:gd name="T21" fmla="*/ 38 h 457"/>
                  <a:gd name="T22" fmla="*/ 2674 w 2967"/>
                  <a:gd name="T23" fmla="*/ 54 h 457"/>
                  <a:gd name="T24" fmla="*/ 2828 w 2967"/>
                  <a:gd name="T25" fmla="*/ 73 h 457"/>
                  <a:gd name="T26" fmla="*/ 2966 w 2967"/>
                  <a:gd name="T27" fmla="*/ 92 h 457"/>
                  <a:gd name="T28" fmla="*/ 2966 w 2967"/>
                  <a:gd name="T29" fmla="*/ 456 h 457"/>
                  <a:gd name="T30" fmla="*/ 2833 w 2967"/>
                  <a:gd name="T31" fmla="*/ 434 h 457"/>
                  <a:gd name="T32" fmla="*/ 2563 w 2967"/>
                  <a:gd name="T33" fmla="*/ 399 h 457"/>
                  <a:gd name="T34" fmla="*/ 2382 w 2967"/>
                  <a:gd name="T35" fmla="*/ 382 h 457"/>
                  <a:gd name="T36" fmla="*/ 2134 w 2967"/>
                  <a:gd name="T37" fmla="*/ 366 h 457"/>
                  <a:gd name="T38" fmla="*/ 1944 w 2967"/>
                  <a:gd name="T39" fmla="*/ 358 h 457"/>
                  <a:gd name="T40" fmla="*/ 1746 w 2967"/>
                  <a:gd name="T41" fmla="*/ 350 h 457"/>
                  <a:gd name="T42" fmla="*/ 1529 w 2967"/>
                  <a:gd name="T43" fmla="*/ 350 h 457"/>
                  <a:gd name="T44" fmla="*/ 1295 w 2967"/>
                  <a:gd name="T45" fmla="*/ 350 h 457"/>
                  <a:gd name="T46" fmla="*/ 1047 w 2967"/>
                  <a:gd name="T47" fmla="*/ 355 h 457"/>
                  <a:gd name="T48" fmla="*/ 853 w 2967"/>
                  <a:gd name="T49" fmla="*/ 363 h 457"/>
                  <a:gd name="T50" fmla="*/ 654 w 2967"/>
                  <a:gd name="T51" fmla="*/ 374 h 457"/>
                  <a:gd name="T52" fmla="*/ 468 w 2967"/>
                  <a:gd name="T53" fmla="*/ 388 h 457"/>
                  <a:gd name="T54" fmla="*/ 296 w 2967"/>
                  <a:gd name="T55" fmla="*/ 404 h 457"/>
                  <a:gd name="T56" fmla="*/ 150 w 2967"/>
                  <a:gd name="T57" fmla="*/ 423 h 457"/>
                  <a:gd name="T58" fmla="*/ 13 w 2967"/>
                  <a:gd name="T59" fmla="*/ 445 h 457"/>
                  <a:gd name="T60" fmla="*/ 0 w 2967"/>
                  <a:gd name="T61" fmla="*/ 12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9" name="Freeform 37"/>
              <p:cNvSpPr>
                <a:spLocks/>
              </p:cNvSpPr>
              <p:nvPr/>
            </p:nvSpPr>
            <p:spPr bwMode="auto">
              <a:xfrm>
                <a:off x="555" y="975"/>
                <a:ext cx="823" cy="431"/>
              </a:xfrm>
              <a:custGeom>
                <a:avLst/>
                <a:gdLst>
                  <a:gd name="T0" fmla="*/ 815 w 823"/>
                  <a:gd name="T1" fmla="*/ 27 h 431"/>
                  <a:gd name="T2" fmla="*/ 822 w 823"/>
                  <a:gd name="T3" fmla="*/ 350 h 431"/>
                  <a:gd name="T4" fmla="*/ 746 w 823"/>
                  <a:gd name="T5" fmla="*/ 382 h 431"/>
                  <a:gd name="T6" fmla="*/ 676 w 823"/>
                  <a:gd name="T7" fmla="*/ 404 h 431"/>
                  <a:gd name="T8" fmla="*/ 619 w 823"/>
                  <a:gd name="T9" fmla="*/ 415 h 431"/>
                  <a:gd name="T10" fmla="*/ 571 w 823"/>
                  <a:gd name="T11" fmla="*/ 421 h 431"/>
                  <a:gd name="T12" fmla="*/ 517 w 823"/>
                  <a:gd name="T13" fmla="*/ 427 h 431"/>
                  <a:gd name="T14" fmla="*/ 427 w 823"/>
                  <a:gd name="T15" fmla="*/ 430 h 431"/>
                  <a:gd name="T16" fmla="*/ 344 w 823"/>
                  <a:gd name="T17" fmla="*/ 423 h 431"/>
                  <a:gd name="T18" fmla="*/ 259 w 823"/>
                  <a:gd name="T19" fmla="*/ 410 h 431"/>
                  <a:gd name="T20" fmla="*/ 177 w 823"/>
                  <a:gd name="T21" fmla="*/ 388 h 431"/>
                  <a:gd name="T22" fmla="*/ 105 w 823"/>
                  <a:gd name="T23" fmla="*/ 358 h 431"/>
                  <a:gd name="T24" fmla="*/ 41 w 823"/>
                  <a:gd name="T25" fmla="*/ 325 h 431"/>
                  <a:gd name="T26" fmla="*/ 0 w 823"/>
                  <a:gd name="T27" fmla="*/ 294 h 431"/>
                  <a:gd name="T28" fmla="*/ 0 w 823"/>
                  <a:gd name="T29" fmla="*/ 0 h 431"/>
                  <a:gd name="T30" fmla="*/ 46 w 823"/>
                  <a:gd name="T31" fmla="*/ 25 h 431"/>
                  <a:gd name="T32" fmla="*/ 105 w 823"/>
                  <a:gd name="T33" fmla="*/ 47 h 431"/>
                  <a:gd name="T34" fmla="*/ 175 w 823"/>
                  <a:gd name="T35" fmla="*/ 66 h 431"/>
                  <a:gd name="T36" fmla="*/ 244 w 823"/>
                  <a:gd name="T37" fmla="*/ 81 h 431"/>
                  <a:gd name="T38" fmla="*/ 314 w 823"/>
                  <a:gd name="T39" fmla="*/ 89 h 431"/>
                  <a:gd name="T40" fmla="*/ 361 w 823"/>
                  <a:gd name="T41" fmla="*/ 93 h 431"/>
                  <a:gd name="T42" fmla="*/ 401 w 823"/>
                  <a:gd name="T43" fmla="*/ 95 h 431"/>
                  <a:gd name="T44" fmla="*/ 471 w 823"/>
                  <a:gd name="T45" fmla="*/ 95 h 431"/>
                  <a:gd name="T46" fmla="*/ 515 w 823"/>
                  <a:gd name="T47" fmla="*/ 92 h 431"/>
                  <a:gd name="T48" fmla="*/ 555 w 823"/>
                  <a:gd name="T49" fmla="*/ 87 h 431"/>
                  <a:gd name="T50" fmla="*/ 600 w 823"/>
                  <a:gd name="T51" fmla="*/ 84 h 431"/>
                  <a:gd name="T52" fmla="*/ 640 w 823"/>
                  <a:gd name="T53" fmla="*/ 76 h 431"/>
                  <a:gd name="T54" fmla="*/ 689 w 823"/>
                  <a:gd name="T55" fmla="*/ 67 h 431"/>
                  <a:gd name="T56" fmla="*/ 733 w 823"/>
                  <a:gd name="T57" fmla="*/ 55 h 431"/>
                  <a:gd name="T58" fmla="*/ 777 w 823"/>
                  <a:gd name="T59" fmla="*/ 41 h 431"/>
                  <a:gd name="T60" fmla="*/ 815 w 823"/>
                  <a:gd name="T61" fmla="*/ 2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0" name="Freeform 38"/>
              <p:cNvSpPr>
                <a:spLocks/>
              </p:cNvSpPr>
              <p:nvPr/>
            </p:nvSpPr>
            <p:spPr bwMode="auto">
              <a:xfrm>
                <a:off x="102" y="1389"/>
                <a:ext cx="551" cy="340"/>
              </a:xfrm>
              <a:custGeom>
                <a:avLst/>
                <a:gdLst>
                  <a:gd name="T0" fmla="*/ 16 w 551"/>
                  <a:gd name="T1" fmla="*/ 53 h 340"/>
                  <a:gd name="T2" fmla="*/ 0 w 551"/>
                  <a:gd name="T3" fmla="*/ 122 h 340"/>
                  <a:gd name="T4" fmla="*/ 10 w 551"/>
                  <a:gd name="T5" fmla="*/ 146 h 340"/>
                  <a:gd name="T6" fmla="*/ 33 w 551"/>
                  <a:gd name="T7" fmla="*/ 184 h 340"/>
                  <a:gd name="T8" fmla="*/ 57 w 551"/>
                  <a:gd name="T9" fmla="*/ 217 h 340"/>
                  <a:gd name="T10" fmla="*/ 85 w 551"/>
                  <a:gd name="T11" fmla="*/ 244 h 340"/>
                  <a:gd name="T12" fmla="*/ 120 w 551"/>
                  <a:gd name="T13" fmla="*/ 271 h 340"/>
                  <a:gd name="T14" fmla="*/ 153 w 551"/>
                  <a:gd name="T15" fmla="*/ 290 h 340"/>
                  <a:gd name="T16" fmla="*/ 189 w 551"/>
                  <a:gd name="T17" fmla="*/ 309 h 340"/>
                  <a:gd name="T18" fmla="*/ 235 w 551"/>
                  <a:gd name="T19" fmla="*/ 325 h 340"/>
                  <a:gd name="T20" fmla="*/ 270 w 551"/>
                  <a:gd name="T21" fmla="*/ 333 h 340"/>
                  <a:gd name="T22" fmla="*/ 312 w 551"/>
                  <a:gd name="T23" fmla="*/ 339 h 340"/>
                  <a:gd name="T24" fmla="*/ 351 w 551"/>
                  <a:gd name="T25" fmla="*/ 339 h 340"/>
                  <a:gd name="T26" fmla="*/ 393 w 551"/>
                  <a:gd name="T27" fmla="*/ 334 h 340"/>
                  <a:gd name="T28" fmla="*/ 436 w 551"/>
                  <a:gd name="T29" fmla="*/ 322 h 340"/>
                  <a:gd name="T30" fmla="*/ 475 w 551"/>
                  <a:gd name="T31" fmla="*/ 303 h 340"/>
                  <a:gd name="T32" fmla="*/ 498 w 551"/>
                  <a:gd name="T33" fmla="*/ 287 h 340"/>
                  <a:gd name="T34" fmla="*/ 526 w 551"/>
                  <a:gd name="T35" fmla="*/ 263 h 340"/>
                  <a:gd name="T36" fmla="*/ 541 w 551"/>
                  <a:gd name="T37" fmla="*/ 243 h 340"/>
                  <a:gd name="T38" fmla="*/ 550 w 551"/>
                  <a:gd name="T39" fmla="*/ 227 h 340"/>
                  <a:gd name="T40" fmla="*/ 550 w 551"/>
                  <a:gd name="T41" fmla="*/ 209 h 340"/>
                  <a:gd name="T42" fmla="*/ 544 w 551"/>
                  <a:gd name="T43" fmla="*/ 187 h 340"/>
                  <a:gd name="T44" fmla="*/ 532 w 551"/>
                  <a:gd name="T45" fmla="*/ 171 h 340"/>
                  <a:gd name="T46" fmla="*/ 523 w 551"/>
                  <a:gd name="T47" fmla="*/ 135 h 340"/>
                  <a:gd name="T48" fmla="*/ 519 w 551"/>
                  <a:gd name="T49" fmla="*/ 116 h 340"/>
                  <a:gd name="T50" fmla="*/ 267 w 551"/>
                  <a:gd name="T51" fmla="*/ 133 h 340"/>
                  <a:gd name="T52" fmla="*/ 234 w 551"/>
                  <a:gd name="T53" fmla="*/ 126 h 340"/>
                  <a:gd name="T54" fmla="*/ 193 w 551"/>
                  <a:gd name="T55" fmla="*/ 114 h 340"/>
                  <a:gd name="T56" fmla="*/ 162 w 551"/>
                  <a:gd name="T57" fmla="*/ 97 h 340"/>
                  <a:gd name="T58" fmla="*/ 129 w 551"/>
                  <a:gd name="T59" fmla="*/ 77 h 340"/>
                  <a:gd name="T60" fmla="*/ 97 w 551"/>
                  <a:gd name="T61" fmla="*/ 48 h 340"/>
                  <a:gd name="T62" fmla="*/ 78 w 551"/>
                  <a:gd name="T63" fmla="*/ 24 h 340"/>
                  <a:gd name="T64" fmla="*/ 60 w 551"/>
                  <a:gd name="T65" fmla="*/ 0 h 340"/>
                  <a:gd name="T66" fmla="*/ 16 w 551"/>
                  <a:gd name="T67" fmla="*/ 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1" name="Freeform 39"/>
              <p:cNvSpPr>
                <a:spLocks/>
              </p:cNvSpPr>
              <p:nvPr/>
            </p:nvSpPr>
            <p:spPr bwMode="auto">
              <a:xfrm>
                <a:off x="82" y="976"/>
                <a:ext cx="475" cy="552"/>
              </a:xfrm>
              <a:custGeom>
                <a:avLst/>
                <a:gdLst>
                  <a:gd name="T0" fmla="*/ 474 w 475"/>
                  <a:gd name="T1" fmla="*/ 0 h 552"/>
                  <a:gd name="T2" fmla="*/ 474 w 475"/>
                  <a:gd name="T3" fmla="*/ 294 h 552"/>
                  <a:gd name="T4" fmla="*/ 446 w 475"/>
                  <a:gd name="T5" fmla="*/ 291 h 552"/>
                  <a:gd name="T6" fmla="*/ 411 w 475"/>
                  <a:gd name="T7" fmla="*/ 293 h 552"/>
                  <a:gd name="T8" fmla="*/ 353 w 475"/>
                  <a:gd name="T9" fmla="*/ 299 h 552"/>
                  <a:gd name="T10" fmla="*/ 296 w 475"/>
                  <a:gd name="T11" fmla="*/ 310 h 552"/>
                  <a:gd name="T12" fmla="*/ 243 w 475"/>
                  <a:gd name="T13" fmla="*/ 323 h 552"/>
                  <a:gd name="T14" fmla="*/ 200 w 475"/>
                  <a:gd name="T15" fmla="*/ 339 h 552"/>
                  <a:gd name="T16" fmla="*/ 149 w 475"/>
                  <a:gd name="T17" fmla="*/ 364 h 552"/>
                  <a:gd name="T18" fmla="*/ 110 w 475"/>
                  <a:gd name="T19" fmla="*/ 390 h 552"/>
                  <a:gd name="T20" fmla="*/ 81 w 475"/>
                  <a:gd name="T21" fmla="*/ 415 h 552"/>
                  <a:gd name="T22" fmla="*/ 60 w 475"/>
                  <a:gd name="T23" fmla="*/ 439 h 552"/>
                  <a:gd name="T24" fmla="*/ 47 w 475"/>
                  <a:gd name="T25" fmla="*/ 461 h 552"/>
                  <a:gd name="T26" fmla="*/ 35 w 475"/>
                  <a:gd name="T27" fmla="*/ 488 h 552"/>
                  <a:gd name="T28" fmla="*/ 30 w 475"/>
                  <a:gd name="T29" fmla="*/ 513 h 552"/>
                  <a:gd name="T30" fmla="*/ 23 w 475"/>
                  <a:gd name="T31" fmla="*/ 551 h 552"/>
                  <a:gd name="T32" fmla="*/ 17 w 475"/>
                  <a:gd name="T33" fmla="*/ 518 h 552"/>
                  <a:gd name="T34" fmla="*/ 8 w 475"/>
                  <a:gd name="T35" fmla="*/ 481 h 552"/>
                  <a:gd name="T36" fmla="*/ 5 w 475"/>
                  <a:gd name="T37" fmla="*/ 453 h 552"/>
                  <a:gd name="T38" fmla="*/ 0 w 475"/>
                  <a:gd name="T39" fmla="*/ 420 h 552"/>
                  <a:gd name="T40" fmla="*/ 2 w 475"/>
                  <a:gd name="T41" fmla="*/ 393 h 552"/>
                  <a:gd name="T42" fmla="*/ 8 w 475"/>
                  <a:gd name="T43" fmla="*/ 361 h 552"/>
                  <a:gd name="T44" fmla="*/ 15 w 475"/>
                  <a:gd name="T45" fmla="*/ 317 h 552"/>
                  <a:gd name="T46" fmla="*/ 30 w 475"/>
                  <a:gd name="T47" fmla="*/ 279 h 552"/>
                  <a:gd name="T48" fmla="*/ 50 w 475"/>
                  <a:gd name="T49" fmla="*/ 238 h 552"/>
                  <a:gd name="T50" fmla="*/ 75 w 475"/>
                  <a:gd name="T51" fmla="*/ 196 h 552"/>
                  <a:gd name="T52" fmla="*/ 111 w 475"/>
                  <a:gd name="T53" fmla="*/ 152 h 552"/>
                  <a:gd name="T54" fmla="*/ 152 w 475"/>
                  <a:gd name="T55" fmla="*/ 116 h 552"/>
                  <a:gd name="T56" fmla="*/ 188 w 475"/>
                  <a:gd name="T57" fmla="*/ 87 h 552"/>
                  <a:gd name="T58" fmla="*/ 233 w 475"/>
                  <a:gd name="T59" fmla="*/ 60 h 552"/>
                  <a:gd name="T60" fmla="*/ 279 w 475"/>
                  <a:gd name="T61" fmla="*/ 40 h 552"/>
                  <a:gd name="T62" fmla="*/ 333 w 475"/>
                  <a:gd name="T63" fmla="*/ 21 h 552"/>
                  <a:gd name="T64" fmla="*/ 380 w 475"/>
                  <a:gd name="T65" fmla="*/ 10 h 552"/>
                  <a:gd name="T66" fmla="*/ 435 w 475"/>
                  <a:gd name="T67" fmla="*/ 3 h 552"/>
                  <a:gd name="T68" fmla="*/ 474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2" name="Freeform 40"/>
              <p:cNvSpPr>
                <a:spLocks/>
              </p:cNvSpPr>
              <p:nvPr/>
            </p:nvSpPr>
            <p:spPr bwMode="auto">
              <a:xfrm>
                <a:off x="370" y="1543"/>
                <a:ext cx="156" cy="118"/>
              </a:xfrm>
              <a:custGeom>
                <a:avLst/>
                <a:gdLst>
                  <a:gd name="T0" fmla="*/ 72 w 156"/>
                  <a:gd name="T1" fmla="*/ 0 h 118"/>
                  <a:gd name="T2" fmla="*/ 21 w 156"/>
                  <a:gd name="T3" fmla="*/ 19 h 118"/>
                  <a:gd name="T4" fmla="*/ 3 w 156"/>
                  <a:gd name="T5" fmla="*/ 46 h 118"/>
                  <a:gd name="T6" fmla="*/ 0 w 156"/>
                  <a:gd name="T7" fmla="*/ 70 h 118"/>
                  <a:gd name="T8" fmla="*/ 0 w 156"/>
                  <a:gd name="T9" fmla="*/ 84 h 118"/>
                  <a:gd name="T10" fmla="*/ 9 w 156"/>
                  <a:gd name="T11" fmla="*/ 100 h 118"/>
                  <a:gd name="T12" fmla="*/ 29 w 156"/>
                  <a:gd name="T13" fmla="*/ 108 h 118"/>
                  <a:gd name="T14" fmla="*/ 50 w 156"/>
                  <a:gd name="T15" fmla="*/ 114 h 118"/>
                  <a:gd name="T16" fmla="*/ 69 w 156"/>
                  <a:gd name="T17" fmla="*/ 117 h 118"/>
                  <a:gd name="T18" fmla="*/ 86 w 156"/>
                  <a:gd name="T19" fmla="*/ 117 h 118"/>
                  <a:gd name="T20" fmla="*/ 114 w 156"/>
                  <a:gd name="T21" fmla="*/ 112 h 118"/>
                  <a:gd name="T22" fmla="*/ 134 w 156"/>
                  <a:gd name="T23" fmla="*/ 107 h 118"/>
                  <a:gd name="T24" fmla="*/ 146 w 156"/>
                  <a:gd name="T25" fmla="*/ 98 h 118"/>
                  <a:gd name="T26" fmla="*/ 153 w 156"/>
                  <a:gd name="T27" fmla="*/ 90 h 118"/>
                  <a:gd name="T28" fmla="*/ 155 w 156"/>
                  <a:gd name="T29" fmla="*/ 78 h 118"/>
                  <a:gd name="T30" fmla="*/ 153 w 156"/>
                  <a:gd name="T31" fmla="*/ 60 h 118"/>
                  <a:gd name="T32" fmla="*/ 146 w 156"/>
                  <a:gd name="T33" fmla="*/ 11 h 118"/>
                  <a:gd name="T34" fmla="*/ 72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3" name="Freeform 41"/>
              <p:cNvSpPr>
                <a:spLocks/>
              </p:cNvSpPr>
              <p:nvPr/>
            </p:nvSpPr>
            <p:spPr bwMode="auto">
              <a:xfrm>
                <a:off x="442" y="1557"/>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4" name="Freeform 42"/>
              <p:cNvSpPr>
                <a:spLocks/>
              </p:cNvSpPr>
              <p:nvPr/>
            </p:nvSpPr>
            <p:spPr bwMode="auto">
              <a:xfrm>
                <a:off x="334" y="1336"/>
                <a:ext cx="319" cy="286"/>
              </a:xfrm>
              <a:custGeom>
                <a:avLst/>
                <a:gdLst>
                  <a:gd name="T0" fmla="*/ 317 w 319"/>
                  <a:gd name="T1" fmla="*/ 275 h 286"/>
                  <a:gd name="T2" fmla="*/ 315 w 319"/>
                  <a:gd name="T3" fmla="*/ 254 h 286"/>
                  <a:gd name="T4" fmla="*/ 306 w 319"/>
                  <a:gd name="T5" fmla="*/ 235 h 286"/>
                  <a:gd name="T6" fmla="*/ 299 w 319"/>
                  <a:gd name="T7" fmla="*/ 219 h 286"/>
                  <a:gd name="T8" fmla="*/ 294 w 319"/>
                  <a:gd name="T9" fmla="*/ 194 h 286"/>
                  <a:gd name="T10" fmla="*/ 288 w 319"/>
                  <a:gd name="T11" fmla="*/ 161 h 286"/>
                  <a:gd name="T12" fmla="*/ 284 w 319"/>
                  <a:gd name="T13" fmla="*/ 126 h 286"/>
                  <a:gd name="T14" fmla="*/ 281 w 319"/>
                  <a:gd name="T15" fmla="*/ 94 h 286"/>
                  <a:gd name="T16" fmla="*/ 279 w 319"/>
                  <a:gd name="T17" fmla="*/ 67 h 286"/>
                  <a:gd name="T18" fmla="*/ 278 w 319"/>
                  <a:gd name="T19" fmla="*/ 43 h 286"/>
                  <a:gd name="T20" fmla="*/ 270 w 319"/>
                  <a:gd name="T21" fmla="*/ 29 h 286"/>
                  <a:gd name="T22" fmla="*/ 255 w 319"/>
                  <a:gd name="T23" fmla="*/ 16 h 286"/>
                  <a:gd name="T24" fmla="*/ 240 w 319"/>
                  <a:gd name="T25" fmla="*/ 9 h 286"/>
                  <a:gd name="T26" fmla="*/ 216 w 319"/>
                  <a:gd name="T27" fmla="*/ 2 h 286"/>
                  <a:gd name="T28" fmla="*/ 189 w 319"/>
                  <a:gd name="T29" fmla="*/ 0 h 286"/>
                  <a:gd name="T30" fmla="*/ 147 w 319"/>
                  <a:gd name="T31" fmla="*/ 0 h 286"/>
                  <a:gd name="T32" fmla="*/ 110 w 319"/>
                  <a:gd name="T33" fmla="*/ 2 h 286"/>
                  <a:gd name="T34" fmla="*/ 74 w 319"/>
                  <a:gd name="T35" fmla="*/ 9 h 286"/>
                  <a:gd name="T36" fmla="*/ 41 w 319"/>
                  <a:gd name="T37" fmla="*/ 21 h 286"/>
                  <a:gd name="T38" fmla="*/ 20 w 319"/>
                  <a:gd name="T39" fmla="*/ 35 h 286"/>
                  <a:gd name="T40" fmla="*/ 8 w 319"/>
                  <a:gd name="T41" fmla="*/ 47 h 286"/>
                  <a:gd name="T42" fmla="*/ 0 w 319"/>
                  <a:gd name="T43" fmla="*/ 61 h 286"/>
                  <a:gd name="T44" fmla="*/ 2 w 319"/>
                  <a:gd name="T45" fmla="*/ 75 h 286"/>
                  <a:gd name="T46" fmla="*/ 5 w 319"/>
                  <a:gd name="T47" fmla="*/ 89 h 286"/>
                  <a:gd name="T48" fmla="*/ 15 w 319"/>
                  <a:gd name="T49" fmla="*/ 104 h 286"/>
                  <a:gd name="T50" fmla="*/ 23 w 319"/>
                  <a:gd name="T51" fmla="*/ 123 h 286"/>
                  <a:gd name="T52" fmla="*/ 27 w 319"/>
                  <a:gd name="T53" fmla="*/ 149 h 286"/>
                  <a:gd name="T54" fmla="*/ 30 w 319"/>
                  <a:gd name="T55" fmla="*/ 176 h 286"/>
                  <a:gd name="T56" fmla="*/ 35 w 319"/>
                  <a:gd name="T57" fmla="*/ 200 h 286"/>
                  <a:gd name="T58" fmla="*/ 36 w 319"/>
                  <a:gd name="T59" fmla="*/ 235 h 286"/>
                  <a:gd name="T60" fmla="*/ 38 w 319"/>
                  <a:gd name="T61" fmla="*/ 265 h 286"/>
                  <a:gd name="T62" fmla="*/ 38 w 319"/>
                  <a:gd name="T63" fmla="*/ 285 h 286"/>
                  <a:gd name="T64" fmla="*/ 48 w 319"/>
                  <a:gd name="T65" fmla="*/ 260 h 286"/>
                  <a:gd name="T66" fmla="*/ 68 w 319"/>
                  <a:gd name="T67" fmla="*/ 248 h 286"/>
                  <a:gd name="T68" fmla="*/ 86 w 319"/>
                  <a:gd name="T69" fmla="*/ 241 h 286"/>
                  <a:gd name="T70" fmla="*/ 108 w 319"/>
                  <a:gd name="T71" fmla="*/ 236 h 286"/>
                  <a:gd name="T72" fmla="*/ 143 w 319"/>
                  <a:gd name="T73" fmla="*/ 229 h 286"/>
                  <a:gd name="T74" fmla="*/ 177 w 319"/>
                  <a:gd name="T75" fmla="*/ 228 h 286"/>
                  <a:gd name="T76" fmla="*/ 197 w 319"/>
                  <a:gd name="T77" fmla="*/ 228 h 286"/>
                  <a:gd name="T78" fmla="*/ 228 w 319"/>
                  <a:gd name="T79" fmla="*/ 230 h 286"/>
                  <a:gd name="T80" fmla="*/ 264 w 319"/>
                  <a:gd name="T81" fmla="*/ 237 h 286"/>
                  <a:gd name="T82" fmla="*/ 287 w 319"/>
                  <a:gd name="T83" fmla="*/ 246 h 286"/>
                  <a:gd name="T84" fmla="*/ 302 w 319"/>
                  <a:gd name="T85" fmla="*/ 255 h 286"/>
                  <a:gd name="T86" fmla="*/ 318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5" name="Freeform 43"/>
              <p:cNvSpPr>
                <a:spLocks/>
              </p:cNvSpPr>
              <p:nvPr/>
            </p:nvSpPr>
            <p:spPr bwMode="auto">
              <a:xfrm>
                <a:off x="5049" y="1394"/>
                <a:ext cx="551" cy="335"/>
              </a:xfrm>
              <a:custGeom>
                <a:avLst/>
                <a:gdLst>
                  <a:gd name="T0" fmla="*/ 534 w 551"/>
                  <a:gd name="T1" fmla="*/ 48 h 335"/>
                  <a:gd name="T2" fmla="*/ 550 w 551"/>
                  <a:gd name="T3" fmla="*/ 117 h 335"/>
                  <a:gd name="T4" fmla="*/ 540 w 551"/>
                  <a:gd name="T5" fmla="*/ 142 h 335"/>
                  <a:gd name="T6" fmla="*/ 517 w 551"/>
                  <a:gd name="T7" fmla="*/ 179 h 335"/>
                  <a:gd name="T8" fmla="*/ 493 w 551"/>
                  <a:gd name="T9" fmla="*/ 212 h 335"/>
                  <a:gd name="T10" fmla="*/ 465 w 551"/>
                  <a:gd name="T11" fmla="*/ 239 h 335"/>
                  <a:gd name="T12" fmla="*/ 430 w 551"/>
                  <a:gd name="T13" fmla="*/ 267 h 335"/>
                  <a:gd name="T14" fmla="*/ 397 w 551"/>
                  <a:gd name="T15" fmla="*/ 286 h 335"/>
                  <a:gd name="T16" fmla="*/ 361 w 551"/>
                  <a:gd name="T17" fmla="*/ 304 h 335"/>
                  <a:gd name="T18" fmla="*/ 315 w 551"/>
                  <a:gd name="T19" fmla="*/ 320 h 335"/>
                  <a:gd name="T20" fmla="*/ 280 w 551"/>
                  <a:gd name="T21" fmla="*/ 328 h 335"/>
                  <a:gd name="T22" fmla="*/ 238 w 551"/>
                  <a:gd name="T23" fmla="*/ 334 h 335"/>
                  <a:gd name="T24" fmla="*/ 199 w 551"/>
                  <a:gd name="T25" fmla="*/ 334 h 335"/>
                  <a:gd name="T26" fmla="*/ 157 w 551"/>
                  <a:gd name="T27" fmla="*/ 329 h 335"/>
                  <a:gd name="T28" fmla="*/ 114 w 551"/>
                  <a:gd name="T29" fmla="*/ 317 h 335"/>
                  <a:gd name="T30" fmla="*/ 75 w 551"/>
                  <a:gd name="T31" fmla="*/ 298 h 335"/>
                  <a:gd name="T32" fmla="*/ 52 w 551"/>
                  <a:gd name="T33" fmla="*/ 282 h 335"/>
                  <a:gd name="T34" fmla="*/ 24 w 551"/>
                  <a:gd name="T35" fmla="*/ 258 h 335"/>
                  <a:gd name="T36" fmla="*/ 9 w 551"/>
                  <a:gd name="T37" fmla="*/ 238 h 335"/>
                  <a:gd name="T38" fmla="*/ 0 w 551"/>
                  <a:gd name="T39" fmla="*/ 222 h 335"/>
                  <a:gd name="T40" fmla="*/ 0 w 551"/>
                  <a:gd name="T41" fmla="*/ 204 h 335"/>
                  <a:gd name="T42" fmla="*/ 6 w 551"/>
                  <a:gd name="T43" fmla="*/ 182 h 335"/>
                  <a:gd name="T44" fmla="*/ 18 w 551"/>
                  <a:gd name="T45" fmla="*/ 166 h 335"/>
                  <a:gd name="T46" fmla="*/ 27 w 551"/>
                  <a:gd name="T47" fmla="*/ 131 h 335"/>
                  <a:gd name="T48" fmla="*/ 31 w 551"/>
                  <a:gd name="T49" fmla="*/ 112 h 335"/>
                  <a:gd name="T50" fmla="*/ 283 w 551"/>
                  <a:gd name="T51" fmla="*/ 128 h 335"/>
                  <a:gd name="T52" fmla="*/ 316 w 551"/>
                  <a:gd name="T53" fmla="*/ 122 h 335"/>
                  <a:gd name="T54" fmla="*/ 357 w 551"/>
                  <a:gd name="T55" fmla="*/ 109 h 335"/>
                  <a:gd name="T56" fmla="*/ 388 w 551"/>
                  <a:gd name="T57" fmla="*/ 93 h 335"/>
                  <a:gd name="T58" fmla="*/ 421 w 551"/>
                  <a:gd name="T59" fmla="*/ 73 h 335"/>
                  <a:gd name="T60" fmla="*/ 453 w 551"/>
                  <a:gd name="T61" fmla="*/ 44 h 335"/>
                  <a:gd name="T62" fmla="*/ 472 w 551"/>
                  <a:gd name="T63" fmla="*/ 19 h 335"/>
                  <a:gd name="T64" fmla="*/ 486 w 551"/>
                  <a:gd name="T65" fmla="*/ 0 h 335"/>
                  <a:gd name="T66" fmla="*/ 534 w 551"/>
                  <a:gd name="T67" fmla="*/ 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6" name="Freeform 44"/>
              <p:cNvSpPr>
                <a:spLocks/>
              </p:cNvSpPr>
              <p:nvPr/>
            </p:nvSpPr>
            <p:spPr bwMode="auto">
              <a:xfrm>
                <a:off x="5145" y="976"/>
                <a:ext cx="475" cy="552"/>
              </a:xfrm>
              <a:custGeom>
                <a:avLst/>
                <a:gdLst>
                  <a:gd name="T0" fmla="*/ 0 w 475"/>
                  <a:gd name="T1" fmla="*/ 0 h 552"/>
                  <a:gd name="T2" fmla="*/ 0 w 475"/>
                  <a:gd name="T3" fmla="*/ 294 h 552"/>
                  <a:gd name="T4" fmla="*/ 28 w 475"/>
                  <a:gd name="T5" fmla="*/ 291 h 552"/>
                  <a:gd name="T6" fmla="*/ 63 w 475"/>
                  <a:gd name="T7" fmla="*/ 293 h 552"/>
                  <a:gd name="T8" fmla="*/ 121 w 475"/>
                  <a:gd name="T9" fmla="*/ 299 h 552"/>
                  <a:gd name="T10" fmla="*/ 178 w 475"/>
                  <a:gd name="T11" fmla="*/ 310 h 552"/>
                  <a:gd name="T12" fmla="*/ 231 w 475"/>
                  <a:gd name="T13" fmla="*/ 323 h 552"/>
                  <a:gd name="T14" fmla="*/ 274 w 475"/>
                  <a:gd name="T15" fmla="*/ 339 h 552"/>
                  <a:gd name="T16" fmla="*/ 325 w 475"/>
                  <a:gd name="T17" fmla="*/ 364 h 552"/>
                  <a:gd name="T18" fmla="*/ 364 w 475"/>
                  <a:gd name="T19" fmla="*/ 390 h 552"/>
                  <a:gd name="T20" fmla="*/ 393 w 475"/>
                  <a:gd name="T21" fmla="*/ 415 h 552"/>
                  <a:gd name="T22" fmla="*/ 414 w 475"/>
                  <a:gd name="T23" fmla="*/ 439 h 552"/>
                  <a:gd name="T24" fmla="*/ 427 w 475"/>
                  <a:gd name="T25" fmla="*/ 461 h 552"/>
                  <a:gd name="T26" fmla="*/ 439 w 475"/>
                  <a:gd name="T27" fmla="*/ 488 h 552"/>
                  <a:gd name="T28" fmla="*/ 444 w 475"/>
                  <a:gd name="T29" fmla="*/ 513 h 552"/>
                  <a:gd name="T30" fmla="*/ 451 w 475"/>
                  <a:gd name="T31" fmla="*/ 551 h 552"/>
                  <a:gd name="T32" fmla="*/ 457 w 475"/>
                  <a:gd name="T33" fmla="*/ 518 h 552"/>
                  <a:gd name="T34" fmla="*/ 466 w 475"/>
                  <a:gd name="T35" fmla="*/ 481 h 552"/>
                  <a:gd name="T36" fmla="*/ 469 w 475"/>
                  <a:gd name="T37" fmla="*/ 453 h 552"/>
                  <a:gd name="T38" fmla="*/ 474 w 475"/>
                  <a:gd name="T39" fmla="*/ 420 h 552"/>
                  <a:gd name="T40" fmla="*/ 472 w 475"/>
                  <a:gd name="T41" fmla="*/ 393 h 552"/>
                  <a:gd name="T42" fmla="*/ 466 w 475"/>
                  <a:gd name="T43" fmla="*/ 361 h 552"/>
                  <a:gd name="T44" fmla="*/ 459 w 475"/>
                  <a:gd name="T45" fmla="*/ 317 h 552"/>
                  <a:gd name="T46" fmla="*/ 444 w 475"/>
                  <a:gd name="T47" fmla="*/ 279 h 552"/>
                  <a:gd name="T48" fmla="*/ 424 w 475"/>
                  <a:gd name="T49" fmla="*/ 238 h 552"/>
                  <a:gd name="T50" fmla="*/ 399 w 475"/>
                  <a:gd name="T51" fmla="*/ 196 h 552"/>
                  <a:gd name="T52" fmla="*/ 363 w 475"/>
                  <a:gd name="T53" fmla="*/ 152 h 552"/>
                  <a:gd name="T54" fmla="*/ 322 w 475"/>
                  <a:gd name="T55" fmla="*/ 116 h 552"/>
                  <a:gd name="T56" fmla="*/ 286 w 475"/>
                  <a:gd name="T57" fmla="*/ 87 h 552"/>
                  <a:gd name="T58" fmla="*/ 241 w 475"/>
                  <a:gd name="T59" fmla="*/ 60 h 552"/>
                  <a:gd name="T60" fmla="*/ 195 w 475"/>
                  <a:gd name="T61" fmla="*/ 40 h 552"/>
                  <a:gd name="T62" fmla="*/ 141 w 475"/>
                  <a:gd name="T63" fmla="*/ 21 h 552"/>
                  <a:gd name="T64" fmla="*/ 94 w 475"/>
                  <a:gd name="T65" fmla="*/ 10 h 552"/>
                  <a:gd name="T66" fmla="*/ 39 w 475"/>
                  <a:gd name="T67" fmla="*/ 3 h 552"/>
                  <a:gd name="T68" fmla="*/ 0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7" name="Freeform 45"/>
              <p:cNvSpPr>
                <a:spLocks/>
              </p:cNvSpPr>
              <p:nvPr/>
            </p:nvSpPr>
            <p:spPr bwMode="auto">
              <a:xfrm>
                <a:off x="5176" y="1543"/>
                <a:ext cx="156" cy="118"/>
              </a:xfrm>
              <a:custGeom>
                <a:avLst/>
                <a:gdLst>
                  <a:gd name="T0" fmla="*/ 83 w 156"/>
                  <a:gd name="T1" fmla="*/ 0 h 118"/>
                  <a:gd name="T2" fmla="*/ 134 w 156"/>
                  <a:gd name="T3" fmla="*/ 19 h 118"/>
                  <a:gd name="T4" fmla="*/ 152 w 156"/>
                  <a:gd name="T5" fmla="*/ 46 h 118"/>
                  <a:gd name="T6" fmla="*/ 155 w 156"/>
                  <a:gd name="T7" fmla="*/ 70 h 118"/>
                  <a:gd name="T8" fmla="*/ 155 w 156"/>
                  <a:gd name="T9" fmla="*/ 84 h 118"/>
                  <a:gd name="T10" fmla="*/ 146 w 156"/>
                  <a:gd name="T11" fmla="*/ 100 h 118"/>
                  <a:gd name="T12" fmla="*/ 126 w 156"/>
                  <a:gd name="T13" fmla="*/ 108 h 118"/>
                  <a:gd name="T14" fmla="*/ 105 w 156"/>
                  <a:gd name="T15" fmla="*/ 114 h 118"/>
                  <a:gd name="T16" fmla="*/ 86 w 156"/>
                  <a:gd name="T17" fmla="*/ 117 h 118"/>
                  <a:gd name="T18" fmla="*/ 69 w 156"/>
                  <a:gd name="T19" fmla="*/ 117 h 118"/>
                  <a:gd name="T20" fmla="*/ 41 w 156"/>
                  <a:gd name="T21" fmla="*/ 112 h 118"/>
                  <a:gd name="T22" fmla="*/ 21 w 156"/>
                  <a:gd name="T23" fmla="*/ 107 h 118"/>
                  <a:gd name="T24" fmla="*/ 9 w 156"/>
                  <a:gd name="T25" fmla="*/ 98 h 118"/>
                  <a:gd name="T26" fmla="*/ 2 w 156"/>
                  <a:gd name="T27" fmla="*/ 90 h 118"/>
                  <a:gd name="T28" fmla="*/ 0 w 156"/>
                  <a:gd name="T29" fmla="*/ 78 h 118"/>
                  <a:gd name="T30" fmla="*/ 2 w 156"/>
                  <a:gd name="T31" fmla="*/ 60 h 118"/>
                  <a:gd name="T32" fmla="*/ 9 w 156"/>
                  <a:gd name="T33" fmla="*/ 11 h 118"/>
                  <a:gd name="T34" fmla="*/ 83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8" name="Freeform 46"/>
              <p:cNvSpPr>
                <a:spLocks/>
              </p:cNvSpPr>
              <p:nvPr/>
            </p:nvSpPr>
            <p:spPr bwMode="auto">
              <a:xfrm>
                <a:off x="5172" y="1556"/>
                <a:ext cx="88" cy="74"/>
              </a:xfrm>
              <a:custGeom>
                <a:avLst/>
                <a:gdLst>
                  <a:gd name="T0" fmla="*/ 0 w 88"/>
                  <a:gd name="T1" fmla="*/ 68 h 74"/>
                  <a:gd name="T2" fmla="*/ 11 w 88"/>
                  <a:gd name="T3" fmla="*/ 0 h 74"/>
                  <a:gd name="T4" fmla="*/ 54 w 88"/>
                  <a:gd name="T5" fmla="*/ 5 h 74"/>
                  <a:gd name="T6" fmla="*/ 87 w 88"/>
                  <a:gd name="T7" fmla="*/ 9 h 74"/>
                  <a:gd name="T8" fmla="*/ 78 w 88"/>
                  <a:gd name="T9" fmla="*/ 73 h 74"/>
                  <a:gd name="T10" fmla="*/ 75 w 88"/>
                  <a:gd name="T11" fmla="*/ 58 h 74"/>
                  <a:gd name="T12" fmla="*/ 65 w 88"/>
                  <a:gd name="T13" fmla="*/ 47 h 74"/>
                  <a:gd name="T14" fmla="*/ 47 w 88"/>
                  <a:gd name="T15" fmla="*/ 44 h 74"/>
                  <a:gd name="T16" fmla="*/ 27 w 88"/>
                  <a:gd name="T17" fmla="*/ 45 h 74"/>
                  <a:gd name="T18" fmla="*/ 11 w 88"/>
                  <a:gd name="T19" fmla="*/ 52 h 74"/>
                  <a:gd name="T20" fmla="*/ 0 w 88"/>
                  <a:gd name="T21"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9" name="Freeform 47"/>
              <p:cNvSpPr>
                <a:spLocks/>
              </p:cNvSpPr>
              <p:nvPr/>
            </p:nvSpPr>
            <p:spPr bwMode="auto">
              <a:xfrm>
                <a:off x="5049" y="1336"/>
                <a:ext cx="319" cy="286"/>
              </a:xfrm>
              <a:custGeom>
                <a:avLst/>
                <a:gdLst>
                  <a:gd name="T0" fmla="*/ 1 w 319"/>
                  <a:gd name="T1" fmla="*/ 275 h 286"/>
                  <a:gd name="T2" fmla="*/ 3 w 319"/>
                  <a:gd name="T3" fmla="*/ 254 h 286"/>
                  <a:gd name="T4" fmla="*/ 12 w 319"/>
                  <a:gd name="T5" fmla="*/ 235 h 286"/>
                  <a:gd name="T6" fmla="*/ 19 w 319"/>
                  <a:gd name="T7" fmla="*/ 219 h 286"/>
                  <a:gd name="T8" fmla="*/ 24 w 319"/>
                  <a:gd name="T9" fmla="*/ 194 h 286"/>
                  <a:gd name="T10" fmla="*/ 30 w 319"/>
                  <a:gd name="T11" fmla="*/ 161 h 286"/>
                  <a:gd name="T12" fmla="*/ 34 w 319"/>
                  <a:gd name="T13" fmla="*/ 126 h 286"/>
                  <a:gd name="T14" fmla="*/ 37 w 319"/>
                  <a:gd name="T15" fmla="*/ 94 h 286"/>
                  <a:gd name="T16" fmla="*/ 39 w 319"/>
                  <a:gd name="T17" fmla="*/ 67 h 286"/>
                  <a:gd name="T18" fmla="*/ 40 w 319"/>
                  <a:gd name="T19" fmla="*/ 43 h 286"/>
                  <a:gd name="T20" fmla="*/ 48 w 319"/>
                  <a:gd name="T21" fmla="*/ 29 h 286"/>
                  <a:gd name="T22" fmla="*/ 63 w 319"/>
                  <a:gd name="T23" fmla="*/ 16 h 286"/>
                  <a:gd name="T24" fmla="*/ 78 w 319"/>
                  <a:gd name="T25" fmla="*/ 9 h 286"/>
                  <a:gd name="T26" fmla="*/ 102 w 319"/>
                  <a:gd name="T27" fmla="*/ 2 h 286"/>
                  <a:gd name="T28" fmla="*/ 129 w 319"/>
                  <a:gd name="T29" fmla="*/ 0 h 286"/>
                  <a:gd name="T30" fmla="*/ 171 w 319"/>
                  <a:gd name="T31" fmla="*/ 0 h 286"/>
                  <a:gd name="T32" fmla="*/ 208 w 319"/>
                  <a:gd name="T33" fmla="*/ 2 h 286"/>
                  <a:gd name="T34" fmla="*/ 244 w 319"/>
                  <a:gd name="T35" fmla="*/ 9 h 286"/>
                  <a:gd name="T36" fmla="*/ 277 w 319"/>
                  <a:gd name="T37" fmla="*/ 21 h 286"/>
                  <a:gd name="T38" fmla="*/ 298 w 319"/>
                  <a:gd name="T39" fmla="*/ 35 h 286"/>
                  <a:gd name="T40" fmla="*/ 310 w 319"/>
                  <a:gd name="T41" fmla="*/ 47 h 286"/>
                  <a:gd name="T42" fmla="*/ 318 w 319"/>
                  <a:gd name="T43" fmla="*/ 61 h 286"/>
                  <a:gd name="T44" fmla="*/ 316 w 319"/>
                  <a:gd name="T45" fmla="*/ 75 h 286"/>
                  <a:gd name="T46" fmla="*/ 313 w 319"/>
                  <a:gd name="T47" fmla="*/ 89 h 286"/>
                  <a:gd name="T48" fmla="*/ 303 w 319"/>
                  <a:gd name="T49" fmla="*/ 104 h 286"/>
                  <a:gd name="T50" fmla="*/ 295 w 319"/>
                  <a:gd name="T51" fmla="*/ 123 h 286"/>
                  <a:gd name="T52" fmla="*/ 291 w 319"/>
                  <a:gd name="T53" fmla="*/ 149 h 286"/>
                  <a:gd name="T54" fmla="*/ 288 w 319"/>
                  <a:gd name="T55" fmla="*/ 176 h 286"/>
                  <a:gd name="T56" fmla="*/ 283 w 319"/>
                  <a:gd name="T57" fmla="*/ 200 h 286"/>
                  <a:gd name="T58" fmla="*/ 282 w 319"/>
                  <a:gd name="T59" fmla="*/ 235 h 286"/>
                  <a:gd name="T60" fmla="*/ 280 w 319"/>
                  <a:gd name="T61" fmla="*/ 265 h 286"/>
                  <a:gd name="T62" fmla="*/ 280 w 319"/>
                  <a:gd name="T63" fmla="*/ 285 h 286"/>
                  <a:gd name="T64" fmla="*/ 270 w 319"/>
                  <a:gd name="T65" fmla="*/ 260 h 286"/>
                  <a:gd name="T66" fmla="*/ 250 w 319"/>
                  <a:gd name="T67" fmla="*/ 248 h 286"/>
                  <a:gd name="T68" fmla="*/ 232 w 319"/>
                  <a:gd name="T69" fmla="*/ 241 h 286"/>
                  <a:gd name="T70" fmla="*/ 210 w 319"/>
                  <a:gd name="T71" fmla="*/ 236 h 286"/>
                  <a:gd name="T72" fmla="*/ 175 w 319"/>
                  <a:gd name="T73" fmla="*/ 229 h 286"/>
                  <a:gd name="T74" fmla="*/ 141 w 319"/>
                  <a:gd name="T75" fmla="*/ 228 h 286"/>
                  <a:gd name="T76" fmla="*/ 121 w 319"/>
                  <a:gd name="T77" fmla="*/ 228 h 286"/>
                  <a:gd name="T78" fmla="*/ 90 w 319"/>
                  <a:gd name="T79" fmla="*/ 230 h 286"/>
                  <a:gd name="T80" fmla="*/ 54 w 319"/>
                  <a:gd name="T81" fmla="*/ 237 h 286"/>
                  <a:gd name="T82" fmla="*/ 31 w 319"/>
                  <a:gd name="T83" fmla="*/ 246 h 286"/>
                  <a:gd name="T84" fmla="*/ 16 w 319"/>
                  <a:gd name="T85" fmla="*/ 255 h 286"/>
                  <a:gd name="T86" fmla="*/ 0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0" name="Freeform 48"/>
              <p:cNvSpPr>
                <a:spLocks/>
              </p:cNvSpPr>
              <p:nvPr/>
            </p:nvSpPr>
            <p:spPr bwMode="auto">
              <a:xfrm>
                <a:off x="4319" y="976"/>
                <a:ext cx="832" cy="420"/>
              </a:xfrm>
              <a:custGeom>
                <a:avLst/>
                <a:gdLst>
                  <a:gd name="T0" fmla="*/ 0 w 832"/>
                  <a:gd name="T1" fmla="*/ 0 h 420"/>
                  <a:gd name="T2" fmla="*/ 0 w 832"/>
                  <a:gd name="T3" fmla="*/ 356 h 420"/>
                  <a:gd name="T4" fmla="*/ 84 w 832"/>
                  <a:gd name="T5" fmla="*/ 374 h 420"/>
                  <a:gd name="T6" fmla="*/ 153 w 832"/>
                  <a:gd name="T7" fmla="*/ 393 h 420"/>
                  <a:gd name="T8" fmla="*/ 210 w 832"/>
                  <a:gd name="T9" fmla="*/ 404 h 420"/>
                  <a:gd name="T10" fmla="*/ 258 w 832"/>
                  <a:gd name="T11" fmla="*/ 410 h 420"/>
                  <a:gd name="T12" fmla="*/ 312 w 832"/>
                  <a:gd name="T13" fmla="*/ 416 h 420"/>
                  <a:gd name="T14" fmla="*/ 402 w 832"/>
                  <a:gd name="T15" fmla="*/ 419 h 420"/>
                  <a:gd name="T16" fmla="*/ 485 w 832"/>
                  <a:gd name="T17" fmla="*/ 412 h 420"/>
                  <a:gd name="T18" fmla="*/ 570 w 832"/>
                  <a:gd name="T19" fmla="*/ 399 h 420"/>
                  <a:gd name="T20" fmla="*/ 652 w 832"/>
                  <a:gd name="T21" fmla="*/ 377 h 420"/>
                  <a:gd name="T22" fmla="*/ 724 w 832"/>
                  <a:gd name="T23" fmla="*/ 347 h 420"/>
                  <a:gd name="T24" fmla="*/ 784 w 832"/>
                  <a:gd name="T25" fmla="*/ 306 h 420"/>
                  <a:gd name="T26" fmla="*/ 829 w 832"/>
                  <a:gd name="T27" fmla="*/ 291 h 420"/>
                  <a:gd name="T28" fmla="*/ 831 w 832"/>
                  <a:gd name="T29" fmla="*/ 2 h 420"/>
                  <a:gd name="T30" fmla="*/ 786 w 832"/>
                  <a:gd name="T31" fmla="*/ 9 h 420"/>
                  <a:gd name="T32" fmla="*/ 726 w 832"/>
                  <a:gd name="T33" fmla="*/ 29 h 420"/>
                  <a:gd name="T34" fmla="*/ 654 w 832"/>
                  <a:gd name="T35" fmla="*/ 55 h 420"/>
                  <a:gd name="T36" fmla="*/ 585 w 832"/>
                  <a:gd name="T37" fmla="*/ 70 h 420"/>
                  <a:gd name="T38" fmla="*/ 515 w 832"/>
                  <a:gd name="T39" fmla="*/ 78 h 420"/>
                  <a:gd name="T40" fmla="*/ 468 w 832"/>
                  <a:gd name="T41" fmla="*/ 82 h 420"/>
                  <a:gd name="T42" fmla="*/ 428 w 832"/>
                  <a:gd name="T43" fmla="*/ 84 h 420"/>
                  <a:gd name="T44" fmla="*/ 358 w 832"/>
                  <a:gd name="T45" fmla="*/ 84 h 420"/>
                  <a:gd name="T46" fmla="*/ 314 w 832"/>
                  <a:gd name="T47" fmla="*/ 81 h 420"/>
                  <a:gd name="T48" fmla="*/ 274 w 832"/>
                  <a:gd name="T49" fmla="*/ 76 h 420"/>
                  <a:gd name="T50" fmla="*/ 229 w 832"/>
                  <a:gd name="T51" fmla="*/ 73 h 420"/>
                  <a:gd name="T52" fmla="*/ 190 w 832"/>
                  <a:gd name="T53" fmla="*/ 66 h 420"/>
                  <a:gd name="T54" fmla="*/ 140 w 832"/>
                  <a:gd name="T55" fmla="*/ 57 h 420"/>
                  <a:gd name="T56" fmla="*/ 96 w 832"/>
                  <a:gd name="T57" fmla="*/ 44 h 420"/>
                  <a:gd name="T58" fmla="*/ 49 w 832"/>
                  <a:gd name="T59" fmla="*/ 24 h 420"/>
                  <a:gd name="T60" fmla="*/ 0 w 832"/>
                  <a:gd name="T6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121"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pPr lvl="0"/>
            <a:r>
              <a:rPr lang="en-US" altLang="en-US" noProof="0"/>
              <a:t>Click to edit Master title style</a:t>
            </a:r>
          </a:p>
        </p:txBody>
      </p:sp>
      <p:sp>
        <p:nvSpPr>
          <p:cNvPr id="3122"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pPr lvl="0"/>
            <a:r>
              <a:rPr lang="en-US" altLang="en-US" noProof="0"/>
              <a:t>Click to edit Master subtitle style</a:t>
            </a:r>
          </a:p>
        </p:txBody>
      </p:sp>
      <p:sp>
        <p:nvSpPr>
          <p:cNvPr id="3123" name="Rectangle 51"/>
          <p:cNvSpPr>
            <a:spLocks noGrp="1" noChangeArrowheads="1"/>
          </p:cNvSpPr>
          <p:nvPr>
            <p:ph type="dt" sz="quarter" idx="2"/>
          </p:nvPr>
        </p:nvSpPr>
        <p:spPr/>
        <p:txBody>
          <a:bodyPr/>
          <a:lstStyle>
            <a:lvl1pPr>
              <a:defRPr>
                <a:solidFill>
                  <a:srgbClr val="F8F8F8"/>
                </a:solidFill>
              </a:defRPr>
            </a:lvl1pPr>
          </a:lstStyle>
          <a:p>
            <a:pPr>
              <a:defRPr/>
            </a:pPr>
            <a:endParaRPr lang="en-US"/>
          </a:p>
        </p:txBody>
      </p:sp>
      <p:sp>
        <p:nvSpPr>
          <p:cNvPr id="3124" name="Rectangle 52"/>
          <p:cNvSpPr>
            <a:spLocks noGrp="1" noChangeArrowheads="1"/>
          </p:cNvSpPr>
          <p:nvPr>
            <p:ph type="ftr" sz="quarter" idx="3"/>
          </p:nvPr>
        </p:nvSpPr>
        <p:spPr/>
        <p:txBody>
          <a:bodyPr/>
          <a:lstStyle>
            <a:lvl1pPr>
              <a:defRPr>
                <a:solidFill>
                  <a:srgbClr val="F8F8F8"/>
                </a:solidFill>
              </a:defRPr>
            </a:lvl1pPr>
          </a:lstStyle>
          <a:p>
            <a:pPr>
              <a:defRPr/>
            </a:pPr>
            <a:r>
              <a:rPr lang="en-US"/>
              <a:t>Three Calls To Saints</a:t>
            </a:r>
          </a:p>
        </p:txBody>
      </p:sp>
      <p:sp>
        <p:nvSpPr>
          <p:cNvPr id="3125" name="Rectangle 53"/>
          <p:cNvSpPr>
            <a:spLocks noGrp="1" noChangeArrowheads="1"/>
          </p:cNvSpPr>
          <p:nvPr>
            <p:ph type="sldNum" sz="quarter" idx="4"/>
          </p:nvPr>
        </p:nvSpPr>
        <p:spPr/>
        <p:txBody>
          <a:bodyPr/>
          <a:lstStyle>
            <a:lvl1pPr>
              <a:defRPr>
                <a:solidFill>
                  <a:srgbClr val="F8F8F8"/>
                </a:solidFill>
              </a:defRPr>
            </a:lvl1pPr>
          </a:lstStyle>
          <a:p>
            <a:pPr>
              <a:defRPr/>
            </a:pPr>
            <a:fld id="{D731B9D0-9547-4AF8-8B22-A4BAA9A66D75}"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Three Calls To Saints</a:t>
            </a:r>
          </a:p>
        </p:txBody>
      </p:sp>
      <p:sp>
        <p:nvSpPr>
          <p:cNvPr id="6" name="Slide Number Placeholder 5"/>
          <p:cNvSpPr>
            <a:spLocks noGrp="1"/>
          </p:cNvSpPr>
          <p:nvPr>
            <p:ph type="sldNum" sz="quarter" idx="12"/>
          </p:nvPr>
        </p:nvSpPr>
        <p:spPr/>
        <p:txBody>
          <a:bodyPr/>
          <a:lstStyle>
            <a:lvl1pPr>
              <a:defRPr/>
            </a:lvl1pPr>
          </a:lstStyle>
          <a:p>
            <a:pPr>
              <a:defRPr/>
            </a:pPr>
            <a:fld id="{AB319151-CE3B-409E-81BB-44B6316B340A}" type="slidenum">
              <a:rPr lang="en-US" smtClean="0"/>
              <a:pPr>
                <a:defRPr/>
              </a:pPr>
              <a:t>‹#›</a:t>
            </a:fld>
            <a:endParaRPr lang="en-US"/>
          </a:p>
        </p:txBody>
      </p:sp>
    </p:spTree>
    <p:extLst>
      <p:ext uri="{BB962C8B-B14F-4D97-AF65-F5344CB8AC3E}">
        <p14:creationId xmlns:p14="http://schemas.microsoft.com/office/powerpoint/2010/main" val="3590468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Three Calls To Saints</a:t>
            </a:r>
          </a:p>
        </p:txBody>
      </p:sp>
      <p:sp>
        <p:nvSpPr>
          <p:cNvPr id="6" name="Slide Number Placeholder 5"/>
          <p:cNvSpPr>
            <a:spLocks noGrp="1"/>
          </p:cNvSpPr>
          <p:nvPr>
            <p:ph type="sldNum" sz="quarter" idx="12"/>
          </p:nvPr>
        </p:nvSpPr>
        <p:spPr/>
        <p:txBody>
          <a:bodyPr/>
          <a:lstStyle>
            <a:lvl1pPr>
              <a:defRPr/>
            </a:lvl1pPr>
          </a:lstStyle>
          <a:p>
            <a:pPr>
              <a:defRPr/>
            </a:pPr>
            <a:fld id="{270642A0-F9E3-4E5D-AECF-2F2E2DAD3CE8}" type="slidenum">
              <a:rPr lang="en-US" smtClean="0"/>
              <a:pPr>
                <a:defRPr/>
              </a:pPr>
              <a:t>‹#›</a:t>
            </a:fld>
            <a:endParaRPr lang="en-US"/>
          </a:p>
        </p:txBody>
      </p:sp>
    </p:spTree>
    <p:extLst>
      <p:ext uri="{BB962C8B-B14F-4D97-AF65-F5344CB8AC3E}">
        <p14:creationId xmlns:p14="http://schemas.microsoft.com/office/powerpoint/2010/main" val="2174714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pPr>
              <a:defRPr/>
            </a:pPr>
            <a:endParaRPr lang="en-US"/>
          </a:p>
        </p:txBody>
      </p:sp>
      <p:sp>
        <p:nvSpPr>
          <p:cNvPr id="5" name="Footer Placeholder 4"/>
          <p:cNvSpPr>
            <a:spLocks noGrp="1"/>
          </p:cNvSpPr>
          <p:nvPr>
            <p:ph type="ftr" sz="quarter" idx="11"/>
          </p:nvPr>
        </p:nvSpPr>
        <p:spPr bwMode="white"/>
        <p:txBody>
          <a:bodyPr/>
          <a:lstStyle/>
          <a:p>
            <a:pPr>
              <a:defRPr/>
            </a:pPr>
            <a:r>
              <a:rPr lang="en-US"/>
              <a:t>Three Calls To Saints</a:t>
            </a:r>
          </a:p>
        </p:txBody>
      </p:sp>
      <p:sp>
        <p:nvSpPr>
          <p:cNvPr id="6" name="Slide Number Placeholder 5"/>
          <p:cNvSpPr>
            <a:spLocks noGrp="1"/>
          </p:cNvSpPr>
          <p:nvPr>
            <p:ph type="sldNum" sz="quarter" idx="12"/>
          </p:nvPr>
        </p:nvSpPr>
        <p:spPr/>
        <p:txBody>
          <a:bodyPr/>
          <a:lstStyle/>
          <a:p>
            <a:pPr>
              <a:defRPr/>
            </a:pPr>
            <a:fld id="{D731B9D0-9547-4AF8-8B22-A4BAA9A66D75}"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Calls To Saints</a:t>
            </a:r>
          </a:p>
        </p:txBody>
      </p:sp>
      <p:sp>
        <p:nvSpPr>
          <p:cNvPr id="6" name="Slide Number Placeholder 5"/>
          <p:cNvSpPr>
            <a:spLocks noGrp="1"/>
          </p:cNvSpPr>
          <p:nvPr>
            <p:ph type="sldNum" sz="quarter" idx="12"/>
          </p:nvPr>
        </p:nvSpPr>
        <p:spPr/>
        <p:txBody>
          <a:bodyPr/>
          <a:lstStyle/>
          <a:p>
            <a:pPr>
              <a:defRPr/>
            </a:pPr>
            <a:fld id="{6C671D2A-40F9-41E3-8995-7A8B578727FB}" type="slidenum">
              <a:rPr lang="en-US" smtClean="0"/>
              <a:pPr>
                <a:defRPr/>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Calls To Saints</a:t>
            </a:r>
          </a:p>
        </p:txBody>
      </p:sp>
      <p:sp>
        <p:nvSpPr>
          <p:cNvPr id="6" name="Slide Number Placeholder 5"/>
          <p:cNvSpPr>
            <a:spLocks noGrp="1"/>
          </p:cNvSpPr>
          <p:nvPr>
            <p:ph type="sldNum" sz="quarter" idx="12"/>
          </p:nvPr>
        </p:nvSpPr>
        <p:spPr/>
        <p:txBody>
          <a:bodyPr/>
          <a:lstStyle/>
          <a:p>
            <a:pPr>
              <a:defRPr/>
            </a:pPr>
            <a:fld id="{EA7A28E5-2DFE-4C54-B2BB-62B0653EA204}" type="slidenum">
              <a:rPr lang="en-US" smtClean="0"/>
              <a:pPr>
                <a:defRPr/>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Calls To Saints</a:t>
            </a:r>
          </a:p>
        </p:txBody>
      </p:sp>
      <p:sp>
        <p:nvSpPr>
          <p:cNvPr id="7" name="Slide Number Placeholder 6"/>
          <p:cNvSpPr>
            <a:spLocks noGrp="1"/>
          </p:cNvSpPr>
          <p:nvPr>
            <p:ph type="sldNum" sz="quarter" idx="12"/>
          </p:nvPr>
        </p:nvSpPr>
        <p:spPr/>
        <p:txBody>
          <a:bodyPr/>
          <a:lstStyle/>
          <a:p>
            <a:pPr>
              <a:defRPr/>
            </a:pPr>
            <a:fld id="{432DC284-8275-40C1-AFEB-9B3199AA8FCB}" type="slidenum">
              <a:rPr lang="en-US" smtClean="0"/>
              <a:pPr>
                <a:defRPr/>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Three Calls To Saints</a:t>
            </a:r>
          </a:p>
        </p:txBody>
      </p:sp>
      <p:sp>
        <p:nvSpPr>
          <p:cNvPr id="9" name="Slide Number Placeholder 8"/>
          <p:cNvSpPr>
            <a:spLocks noGrp="1"/>
          </p:cNvSpPr>
          <p:nvPr>
            <p:ph type="sldNum" sz="quarter" idx="12"/>
          </p:nvPr>
        </p:nvSpPr>
        <p:spPr/>
        <p:txBody>
          <a:bodyPr/>
          <a:lstStyle/>
          <a:p>
            <a:pPr>
              <a:defRPr/>
            </a:pPr>
            <a:fld id="{75CB5EE3-9F0F-422D-A731-0545669EBB71}"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Three Calls To Saints</a:t>
            </a:r>
          </a:p>
        </p:txBody>
      </p:sp>
      <p:sp>
        <p:nvSpPr>
          <p:cNvPr id="5" name="Slide Number Placeholder 4"/>
          <p:cNvSpPr>
            <a:spLocks noGrp="1"/>
          </p:cNvSpPr>
          <p:nvPr>
            <p:ph type="sldNum" sz="quarter" idx="12"/>
          </p:nvPr>
        </p:nvSpPr>
        <p:spPr/>
        <p:txBody>
          <a:bodyPr/>
          <a:lstStyle/>
          <a:p>
            <a:pPr>
              <a:defRPr/>
            </a:pPr>
            <a:fld id="{BB89214A-01FF-4FFF-8A59-95B121F28305}" type="slidenum">
              <a:rPr lang="en-US" smtClean="0"/>
              <a:pPr>
                <a:defRPr/>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Calls To Saints</a:t>
            </a:r>
          </a:p>
        </p:txBody>
      </p:sp>
      <p:sp>
        <p:nvSpPr>
          <p:cNvPr id="7" name="Slide Number Placeholder 6"/>
          <p:cNvSpPr>
            <a:spLocks noGrp="1"/>
          </p:cNvSpPr>
          <p:nvPr>
            <p:ph type="sldNum" sz="quarter" idx="12"/>
          </p:nvPr>
        </p:nvSpPr>
        <p:spPr/>
        <p:txBody>
          <a:bodyPr/>
          <a:lstStyle/>
          <a:p>
            <a:pPr>
              <a:defRPr/>
            </a:pPr>
            <a:fld id="{56629C4A-8AF5-4165-BD56-10CA4D323EE9}"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Calls To Saints</a:t>
            </a:r>
          </a:p>
        </p:txBody>
      </p:sp>
      <p:sp>
        <p:nvSpPr>
          <p:cNvPr id="7" name="Slide Number Placeholder 6"/>
          <p:cNvSpPr>
            <a:spLocks noGrp="1"/>
          </p:cNvSpPr>
          <p:nvPr>
            <p:ph type="sldNum" sz="quarter" idx="12"/>
          </p:nvPr>
        </p:nvSpPr>
        <p:spPr/>
        <p:txBody>
          <a:bodyPr/>
          <a:lstStyle/>
          <a:p>
            <a:pPr>
              <a:defRPr/>
            </a:pPr>
            <a:fld id="{B769D228-F45E-48FD-92C9-0D14812EDA30}" type="slidenum">
              <a:rPr lang="en-US" smtClean="0"/>
              <a:pPr>
                <a:defRPr/>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Three Calls To Saints</a:t>
            </a:r>
          </a:p>
        </p:txBody>
      </p:sp>
      <p:sp>
        <p:nvSpPr>
          <p:cNvPr id="6" name="Slide Number Placeholder 5"/>
          <p:cNvSpPr>
            <a:spLocks noGrp="1"/>
          </p:cNvSpPr>
          <p:nvPr>
            <p:ph type="sldNum" sz="quarter" idx="12"/>
          </p:nvPr>
        </p:nvSpPr>
        <p:spPr/>
        <p:txBody>
          <a:bodyPr/>
          <a:lstStyle>
            <a:lvl1pPr>
              <a:defRPr/>
            </a:lvl1pPr>
          </a:lstStyle>
          <a:p>
            <a:pPr>
              <a:defRPr/>
            </a:pPr>
            <a:fld id="{6C671D2A-40F9-41E3-8995-7A8B578727FB}" type="slidenum">
              <a:rPr lang="en-US" smtClean="0"/>
              <a:pPr>
                <a:defRPr/>
              </a:pPr>
              <a:t>‹#›</a:t>
            </a:fld>
            <a:endParaRPr lang="en-US"/>
          </a:p>
        </p:txBody>
      </p:sp>
    </p:spTree>
    <p:extLst>
      <p:ext uri="{BB962C8B-B14F-4D97-AF65-F5344CB8AC3E}">
        <p14:creationId xmlns:p14="http://schemas.microsoft.com/office/powerpoint/2010/main" val="1594079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Calls To Saints</a:t>
            </a:r>
          </a:p>
        </p:txBody>
      </p:sp>
      <p:sp>
        <p:nvSpPr>
          <p:cNvPr id="7" name="Slide Number Placeholder 6"/>
          <p:cNvSpPr>
            <a:spLocks noGrp="1"/>
          </p:cNvSpPr>
          <p:nvPr>
            <p:ph type="sldNum" sz="quarter" idx="12"/>
          </p:nvPr>
        </p:nvSpPr>
        <p:spPr/>
        <p:txBody>
          <a:bodyPr/>
          <a:lstStyle/>
          <a:p>
            <a:pPr>
              <a:defRPr/>
            </a:pPr>
            <a:fld id="{3B5C4562-F922-4902-880C-968CDFD69E46}"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Calls To Saints</a:t>
            </a:r>
          </a:p>
        </p:txBody>
      </p:sp>
      <p:sp>
        <p:nvSpPr>
          <p:cNvPr id="6" name="Slide Number Placeholder 5"/>
          <p:cNvSpPr>
            <a:spLocks noGrp="1"/>
          </p:cNvSpPr>
          <p:nvPr>
            <p:ph type="sldNum" sz="quarter" idx="12"/>
          </p:nvPr>
        </p:nvSpPr>
        <p:spPr/>
        <p:txBody>
          <a:bodyPr/>
          <a:lstStyle/>
          <a:p>
            <a:pPr>
              <a:defRPr/>
            </a:pPr>
            <a:fld id="{AB319151-CE3B-409E-81BB-44B6316B340A}"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Calls To Saints</a:t>
            </a:r>
          </a:p>
        </p:txBody>
      </p:sp>
      <p:sp>
        <p:nvSpPr>
          <p:cNvPr id="6" name="Slide Number Placeholder 5"/>
          <p:cNvSpPr>
            <a:spLocks noGrp="1"/>
          </p:cNvSpPr>
          <p:nvPr>
            <p:ph type="sldNum" sz="quarter" idx="12"/>
          </p:nvPr>
        </p:nvSpPr>
        <p:spPr/>
        <p:txBody>
          <a:bodyPr/>
          <a:lstStyle/>
          <a:p>
            <a:pPr>
              <a:defRPr/>
            </a:pPr>
            <a:fld id="{270642A0-F9E3-4E5D-AECF-2F2E2DAD3CE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Three Calls To Saints</a:t>
            </a:r>
          </a:p>
        </p:txBody>
      </p:sp>
      <p:sp>
        <p:nvSpPr>
          <p:cNvPr id="6" name="Slide Number Placeholder 5"/>
          <p:cNvSpPr>
            <a:spLocks noGrp="1"/>
          </p:cNvSpPr>
          <p:nvPr>
            <p:ph type="sldNum" sz="quarter" idx="12"/>
          </p:nvPr>
        </p:nvSpPr>
        <p:spPr/>
        <p:txBody>
          <a:bodyPr/>
          <a:lstStyle>
            <a:lvl1pPr>
              <a:defRPr/>
            </a:lvl1pPr>
          </a:lstStyle>
          <a:p>
            <a:pPr>
              <a:defRPr/>
            </a:pPr>
            <a:fld id="{EA7A28E5-2DFE-4C54-B2BB-62B0653EA204}" type="slidenum">
              <a:rPr lang="en-US" smtClean="0"/>
              <a:pPr>
                <a:defRPr/>
              </a:pPr>
              <a:t>‹#›</a:t>
            </a:fld>
            <a:endParaRPr lang="en-US"/>
          </a:p>
        </p:txBody>
      </p:sp>
    </p:spTree>
    <p:extLst>
      <p:ext uri="{BB962C8B-B14F-4D97-AF65-F5344CB8AC3E}">
        <p14:creationId xmlns:p14="http://schemas.microsoft.com/office/powerpoint/2010/main" val="161830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Three Calls To Saints</a:t>
            </a:r>
          </a:p>
        </p:txBody>
      </p:sp>
      <p:sp>
        <p:nvSpPr>
          <p:cNvPr id="7" name="Slide Number Placeholder 6"/>
          <p:cNvSpPr>
            <a:spLocks noGrp="1"/>
          </p:cNvSpPr>
          <p:nvPr>
            <p:ph type="sldNum" sz="quarter" idx="12"/>
          </p:nvPr>
        </p:nvSpPr>
        <p:spPr/>
        <p:txBody>
          <a:bodyPr/>
          <a:lstStyle>
            <a:lvl1pPr>
              <a:defRPr/>
            </a:lvl1pPr>
          </a:lstStyle>
          <a:p>
            <a:pPr>
              <a:defRPr/>
            </a:pPr>
            <a:fld id="{432DC284-8275-40C1-AFEB-9B3199AA8FCB}" type="slidenum">
              <a:rPr lang="en-US" smtClean="0"/>
              <a:pPr>
                <a:defRPr/>
              </a:pPr>
              <a:t>‹#›</a:t>
            </a:fld>
            <a:endParaRPr lang="en-US"/>
          </a:p>
        </p:txBody>
      </p:sp>
    </p:spTree>
    <p:extLst>
      <p:ext uri="{BB962C8B-B14F-4D97-AF65-F5344CB8AC3E}">
        <p14:creationId xmlns:p14="http://schemas.microsoft.com/office/powerpoint/2010/main" val="127607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Three Calls To Saints</a:t>
            </a:r>
          </a:p>
        </p:txBody>
      </p:sp>
      <p:sp>
        <p:nvSpPr>
          <p:cNvPr id="9" name="Slide Number Placeholder 8"/>
          <p:cNvSpPr>
            <a:spLocks noGrp="1"/>
          </p:cNvSpPr>
          <p:nvPr>
            <p:ph type="sldNum" sz="quarter" idx="12"/>
          </p:nvPr>
        </p:nvSpPr>
        <p:spPr/>
        <p:txBody>
          <a:bodyPr/>
          <a:lstStyle>
            <a:lvl1pPr>
              <a:defRPr/>
            </a:lvl1pPr>
          </a:lstStyle>
          <a:p>
            <a:pPr>
              <a:defRPr/>
            </a:pPr>
            <a:fld id="{75CB5EE3-9F0F-422D-A731-0545669EBB71}" type="slidenum">
              <a:rPr lang="en-US" smtClean="0"/>
              <a:pPr>
                <a:defRPr/>
              </a:pPr>
              <a:t>‹#›</a:t>
            </a:fld>
            <a:endParaRPr lang="en-US"/>
          </a:p>
        </p:txBody>
      </p:sp>
    </p:spTree>
    <p:extLst>
      <p:ext uri="{BB962C8B-B14F-4D97-AF65-F5344CB8AC3E}">
        <p14:creationId xmlns:p14="http://schemas.microsoft.com/office/powerpoint/2010/main" val="118659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Three Calls To Saints</a:t>
            </a:r>
          </a:p>
        </p:txBody>
      </p:sp>
      <p:sp>
        <p:nvSpPr>
          <p:cNvPr id="5" name="Slide Number Placeholder 4"/>
          <p:cNvSpPr>
            <a:spLocks noGrp="1"/>
          </p:cNvSpPr>
          <p:nvPr>
            <p:ph type="sldNum" sz="quarter" idx="12"/>
          </p:nvPr>
        </p:nvSpPr>
        <p:spPr/>
        <p:txBody>
          <a:bodyPr/>
          <a:lstStyle>
            <a:lvl1pPr>
              <a:defRPr/>
            </a:lvl1pPr>
          </a:lstStyle>
          <a:p>
            <a:pPr>
              <a:defRPr/>
            </a:pPr>
            <a:fld id="{BB89214A-01FF-4FFF-8A59-95B121F28305}" type="slidenum">
              <a:rPr lang="en-US" smtClean="0"/>
              <a:pPr>
                <a:defRPr/>
              </a:pPr>
              <a:t>‹#›</a:t>
            </a:fld>
            <a:endParaRPr lang="en-US"/>
          </a:p>
        </p:txBody>
      </p:sp>
    </p:spTree>
    <p:extLst>
      <p:ext uri="{BB962C8B-B14F-4D97-AF65-F5344CB8AC3E}">
        <p14:creationId xmlns:p14="http://schemas.microsoft.com/office/powerpoint/2010/main" val="91184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Three Calls To Saints</a:t>
            </a:r>
          </a:p>
        </p:txBody>
      </p:sp>
      <p:sp>
        <p:nvSpPr>
          <p:cNvPr id="4" name="Slide Number Placeholder 3"/>
          <p:cNvSpPr>
            <a:spLocks noGrp="1"/>
          </p:cNvSpPr>
          <p:nvPr>
            <p:ph type="sldNum" sz="quarter" idx="12"/>
          </p:nvPr>
        </p:nvSpPr>
        <p:spPr/>
        <p:txBody>
          <a:bodyPr/>
          <a:lstStyle>
            <a:lvl1pPr>
              <a:defRPr/>
            </a:lvl1pPr>
          </a:lstStyle>
          <a:p>
            <a:pPr>
              <a:defRPr/>
            </a:pPr>
            <a:fld id="{56629C4A-8AF5-4165-BD56-10CA4D323EE9}" type="slidenum">
              <a:rPr lang="en-US" smtClean="0"/>
              <a:pPr>
                <a:defRPr/>
              </a:pPr>
              <a:t>‹#›</a:t>
            </a:fld>
            <a:endParaRPr lang="en-US"/>
          </a:p>
        </p:txBody>
      </p:sp>
    </p:spTree>
    <p:extLst>
      <p:ext uri="{BB962C8B-B14F-4D97-AF65-F5344CB8AC3E}">
        <p14:creationId xmlns:p14="http://schemas.microsoft.com/office/powerpoint/2010/main" val="14556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Three Calls To Saints</a:t>
            </a:r>
          </a:p>
        </p:txBody>
      </p:sp>
      <p:sp>
        <p:nvSpPr>
          <p:cNvPr id="7" name="Slide Number Placeholder 6"/>
          <p:cNvSpPr>
            <a:spLocks noGrp="1"/>
          </p:cNvSpPr>
          <p:nvPr>
            <p:ph type="sldNum" sz="quarter" idx="12"/>
          </p:nvPr>
        </p:nvSpPr>
        <p:spPr/>
        <p:txBody>
          <a:bodyPr/>
          <a:lstStyle>
            <a:lvl1pPr>
              <a:defRPr/>
            </a:lvl1pPr>
          </a:lstStyle>
          <a:p>
            <a:pPr>
              <a:defRPr/>
            </a:pPr>
            <a:fld id="{B769D228-F45E-48FD-92C9-0D14812EDA30}" type="slidenum">
              <a:rPr lang="en-US" smtClean="0"/>
              <a:pPr>
                <a:defRPr/>
              </a:pPr>
              <a:t>‹#›</a:t>
            </a:fld>
            <a:endParaRPr lang="en-US"/>
          </a:p>
        </p:txBody>
      </p:sp>
    </p:spTree>
    <p:extLst>
      <p:ext uri="{BB962C8B-B14F-4D97-AF65-F5344CB8AC3E}">
        <p14:creationId xmlns:p14="http://schemas.microsoft.com/office/powerpoint/2010/main" val="410267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Three Calls To Saints</a:t>
            </a:r>
          </a:p>
        </p:txBody>
      </p:sp>
      <p:sp>
        <p:nvSpPr>
          <p:cNvPr id="7" name="Slide Number Placeholder 6"/>
          <p:cNvSpPr>
            <a:spLocks noGrp="1"/>
          </p:cNvSpPr>
          <p:nvPr>
            <p:ph type="sldNum" sz="quarter" idx="12"/>
          </p:nvPr>
        </p:nvSpPr>
        <p:spPr/>
        <p:txBody>
          <a:bodyPr/>
          <a:lstStyle>
            <a:lvl1pPr>
              <a:defRPr/>
            </a:lvl1pPr>
          </a:lstStyle>
          <a:p>
            <a:pPr>
              <a:defRPr/>
            </a:pPr>
            <a:fld id="{3B5C4562-F922-4902-880C-968CDFD69E46}" type="slidenum">
              <a:rPr lang="en-US" smtClean="0"/>
              <a:pPr>
                <a:defRPr/>
              </a:pPr>
              <a:t>‹#›</a:t>
            </a:fld>
            <a:endParaRPr lang="en-US"/>
          </a:p>
        </p:txBody>
      </p:sp>
    </p:spTree>
    <p:extLst>
      <p:ext uri="{BB962C8B-B14F-4D97-AF65-F5344CB8AC3E}">
        <p14:creationId xmlns:p14="http://schemas.microsoft.com/office/powerpoint/2010/main" val="422423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7463"/>
            <a:ext cx="9178925" cy="6905626"/>
            <a:chOff x="0" y="-11"/>
            <a:chExt cx="5782" cy="4350"/>
          </a:xfrm>
        </p:grpSpPr>
        <p:sp>
          <p:nvSpPr>
            <p:cNvPr id="2051"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53" name="Group 5"/>
            <p:cNvGrpSpPr>
              <a:grpSpLocks/>
            </p:cNvGrpSpPr>
            <p:nvPr/>
          </p:nvGrpSpPr>
          <p:grpSpPr bwMode="auto">
            <a:xfrm>
              <a:off x="5301" y="-11"/>
              <a:ext cx="481" cy="4284"/>
              <a:chOff x="5301" y="-11"/>
              <a:chExt cx="481" cy="4284"/>
            </a:xfrm>
          </p:grpSpPr>
          <p:sp>
            <p:nvSpPr>
              <p:cNvPr id="2054" name="Freeform 6"/>
              <p:cNvSpPr>
                <a:spLocks/>
              </p:cNvSpPr>
              <p:nvPr/>
            </p:nvSpPr>
            <p:spPr bwMode="auto">
              <a:xfrm>
                <a:off x="5301" y="-11"/>
                <a:ext cx="241" cy="4284"/>
              </a:xfrm>
              <a:custGeom>
                <a:avLst/>
                <a:gdLst>
                  <a:gd name="T0" fmla="*/ 0 w 241"/>
                  <a:gd name="T1" fmla="*/ 4234 h 4284"/>
                  <a:gd name="T2" fmla="*/ 0 w 241"/>
                  <a:gd name="T3" fmla="*/ 0 h 4284"/>
                  <a:gd name="T4" fmla="*/ 240 w 241"/>
                  <a:gd name="T5" fmla="*/ 0 h 4284"/>
                  <a:gd name="T6" fmla="*/ 240 w 241"/>
                  <a:gd name="T7" fmla="*/ 4234 h 4284"/>
                  <a:gd name="T8" fmla="*/ 192 w 241"/>
                  <a:gd name="T9" fmla="*/ 4283 h 4284"/>
                  <a:gd name="T10" fmla="*/ 144 w 241"/>
                  <a:gd name="T11" fmla="*/ 4281 h 4284"/>
                  <a:gd name="T12" fmla="*/ 112 w 241"/>
                  <a:gd name="T13" fmla="*/ 4281 h 4284"/>
                  <a:gd name="T14" fmla="*/ 49 w 241"/>
                  <a:gd name="T15" fmla="*/ 4281 h 4284"/>
                  <a:gd name="T16" fmla="*/ 0 w 241"/>
                  <a:gd name="T17" fmla="*/ 4234 h 4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 name="Freeform 7"/>
              <p:cNvSpPr>
                <a:spLocks/>
              </p:cNvSpPr>
              <p:nvPr/>
            </p:nvSpPr>
            <p:spPr bwMode="auto">
              <a:xfrm>
                <a:off x="5541" y="-11"/>
                <a:ext cx="241" cy="4284"/>
              </a:xfrm>
              <a:custGeom>
                <a:avLst/>
                <a:gdLst>
                  <a:gd name="T0" fmla="*/ 0 w 241"/>
                  <a:gd name="T1" fmla="*/ 4234 h 4284"/>
                  <a:gd name="T2" fmla="*/ 0 w 241"/>
                  <a:gd name="T3" fmla="*/ 0 h 4284"/>
                  <a:gd name="T4" fmla="*/ 240 w 241"/>
                  <a:gd name="T5" fmla="*/ 0 h 4284"/>
                  <a:gd name="T6" fmla="*/ 240 w 241"/>
                  <a:gd name="T7" fmla="*/ 4234 h 4284"/>
                  <a:gd name="T8" fmla="*/ 192 w 241"/>
                  <a:gd name="T9" fmla="*/ 4283 h 4284"/>
                  <a:gd name="T10" fmla="*/ 144 w 241"/>
                  <a:gd name="T11" fmla="*/ 4281 h 4284"/>
                  <a:gd name="T12" fmla="*/ 112 w 241"/>
                  <a:gd name="T13" fmla="*/ 4281 h 4284"/>
                  <a:gd name="T14" fmla="*/ 49 w 241"/>
                  <a:gd name="T15" fmla="*/ 4281 h 4284"/>
                  <a:gd name="T16" fmla="*/ 0 w 241"/>
                  <a:gd name="T17" fmla="*/ 4234 h 4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56" name="Group 8"/>
            <p:cNvGrpSpPr>
              <a:grpSpLocks/>
            </p:cNvGrpSpPr>
            <p:nvPr/>
          </p:nvGrpSpPr>
          <p:grpSpPr bwMode="auto">
            <a:xfrm>
              <a:off x="0" y="0"/>
              <a:ext cx="481" cy="4273"/>
              <a:chOff x="0" y="0"/>
              <a:chExt cx="481" cy="4273"/>
            </a:xfrm>
          </p:grpSpPr>
          <p:sp>
            <p:nvSpPr>
              <p:cNvPr id="2057" name="Freeform 9"/>
              <p:cNvSpPr>
                <a:spLocks/>
              </p:cNvSpPr>
              <p:nvPr/>
            </p:nvSpPr>
            <p:spPr bwMode="auto">
              <a:xfrm>
                <a:off x="0" y="0"/>
                <a:ext cx="241" cy="4273"/>
              </a:xfrm>
              <a:custGeom>
                <a:avLst/>
                <a:gdLst>
                  <a:gd name="T0" fmla="*/ 0 w 241"/>
                  <a:gd name="T1" fmla="*/ 4223 h 4273"/>
                  <a:gd name="T2" fmla="*/ 0 w 241"/>
                  <a:gd name="T3" fmla="*/ 0 h 4273"/>
                  <a:gd name="T4" fmla="*/ 240 w 241"/>
                  <a:gd name="T5" fmla="*/ 0 h 4273"/>
                  <a:gd name="T6" fmla="*/ 240 w 241"/>
                  <a:gd name="T7" fmla="*/ 4223 h 4273"/>
                  <a:gd name="T8" fmla="*/ 192 w 241"/>
                  <a:gd name="T9" fmla="*/ 4272 h 4273"/>
                  <a:gd name="T10" fmla="*/ 144 w 241"/>
                  <a:gd name="T11" fmla="*/ 4270 h 4273"/>
                  <a:gd name="T12" fmla="*/ 112 w 241"/>
                  <a:gd name="T13" fmla="*/ 4270 h 4273"/>
                  <a:gd name="T14" fmla="*/ 49 w 241"/>
                  <a:gd name="T15" fmla="*/ 4270 h 4273"/>
                  <a:gd name="T16" fmla="*/ 0 w 241"/>
                  <a:gd name="T17" fmla="*/ 4223 h 4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Freeform 10"/>
              <p:cNvSpPr>
                <a:spLocks/>
              </p:cNvSpPr>
              <p:nvPr/>
            </p:nvSpPr>
            <p:spPr bwMode="auto">
              <a:xfrm>
                <a:off x="240" y="0"/>
                <a:ext cx="241" cy="4273"/>
              </a:xfrm>
              <a:custGeom>
                <a:avLst/>
                <a:gdLst>
                  <a:gd name="T0" fmla="*/ 0 w 241"/>
                  <a:gd name="T1" fmla="*/ 4223 h 4273"/>
                  <a:gd name="T2" fmla="*/ 0 w 241"/>
                  <a:gd name="T3" fmla="*/ 0 h 4273"/>
                  <a:gd name="T4" fmla="*/ 240 w 241"/>
                  <a:gd name="T5" fmla="*/ 0 h 4273"/>
                  <a:gd name="T6" fmla="*/ 240 w 241"/>
                  <a:gd name="T7" fmla="*/ 4223 h 4273"/>
                  <a:gd name="T8" fmla="*/ 192 w 241"/>
                  <a:gd name="T9" fmla="*/ 4272 h 4273"/>
                  <a:gd name="T10" fmla="*/ 144 w 241"/>
                  <a:gd name="T11" fmla="*/ 4270 h 4273"/>
                  <a:gd name="T12" fmla="*/ 112 w 241"/>
                  <a:gd name="T13" fmla="*/ 4270 h 4273"/>
                  <a:gd name="T14" fmla="*/ 49 w 241"/>
                  <a:gd name="T15" fmla="*/ 4270 h 4273"/>
                  <a:gd name="T16" fmla="*/ 0 w 241"/>
                  <a:gd name="T17" fmla="*/ 4223 h 4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59" name="Group 11"/>
            <p:cNvGrpSpPr>
              <a:grpSpLocks/>
            </p:cNvGrpSpPr>
            <p:nvPr/>
          </p:nvGrpSpPr>
          <p:grpSpPr bwMode="auto">
            <a:xfrm>
              <a:off x="82" y="22"/>
              <a:ext cx="5590" cy="891"/>
              <a:chOff x="82" y="22"/>
              <a:chExt cx="5590" cy="891"/>
            </a:xfrm>
          </p:grpSpPr>
          <p:grpSp>
            <p:nvGrpSpPr>
              <p:cNvPr id="2060" name="Group 12"/>
              <p:cNvGrpSpPr>
                <a:grpSpLocks/>
              </p:cNvGrpSpPr>
              <p:nvPr/>
            </p:nvGrpSpPr>
            <p:grpSpPr bwMode="auto">
              <a:xfrm>
                <a:off x="134" y="22"/>
                <a:ext cx="5538" cy="850"/>
                <a:chOff x="134" y="22"/>
                <a:chExt cx="5538" cy="850"/>
              </a:xfrm>
            </p:grpSpPr>
            <p:sp>
              <p:nvSpPr>
                <p:cNvPr id="2061" name="Freeform 13"/>
                <p:cNvSpPr>
                  <a:spLocks/>
                </p:cNvSpPr>
                <p:nvPr/>
              </p:nvSpPr>
              <p:spPr bwMode="auto">
                <a:xfrm>
                  <a:off x="5269" y="734"/>
                  <a:ext cx="156" cy="117"/>
                </a:xfrm>
                <a:custGeom>
                  <a:avLst/>
                  <a:gdLst>
                    <a:gd name="T0" fmla="*/ 83 w 156"/>
                    <a:gd name="T1" fmla="*/ 0 h 117"/>
                    <a:gd name="T2" fmla="*/ 134 w 156"/>
                    <a:gd name="T3" fmla="*/ 19 h 117"/>
                    <a:gd name="T4" fmla="*/ 152 w 156"/>
                    <a:gd name="T5" fmla="*/ 45 h 117"/>
                    <a:gd name="T6" fmla="*/ 155 w 156"/>
                    <a:gd name="T7" fmla="*/ 70 h 117"/>
                    <a:gd name="T8" fmla="*/ 155 w 156"/>
                    <a:gd name="T9" fmla="*/ 83 h 117"/>
                    <a:gd name="T10" fmla="*/ 146 w 156"/>
                    <a:gd name="T11" fmla="*/ 99 h 117"/>
                    <a:gd name="T12" fmla="*/ 126 w 156"/>
                    <a:gd name="T13" fmla="*/ 107 h 117"/>
                    <a:gd name="T14" fmla="*/ 105 w 156"/>
                    <a:gd name="T15" fmla="*/ 113 h 117"/>
                    <a:gd name="T16" fmla="*/ 86 w 156"/>
                    <a:gd name="T17" fmla="*/ 116 h 117"/>
                    <a:gd name="T18" fmla="*/ 69 w 156"/>
                    <a:gd name="T19" fmla="*/ 116 h 117"/>
                    <a:gd name="T20" fmla="*/ 41 w 156"/>
                    <a:gd name="T21" fmla="*/ 111 h 117"/>
                    <a:gd name="T22" fmla="*/ 21 w 156"/>
                    <a:gd name="T23" fmla="*/ 106 h 117"/>
                    <a:gd name="T24" fmla="*/ 9 w 156"/>
                    <a:gd name="T25" fmla="*/ 98 h 117"/>
                    <a:gd name="T26" fmla="*/ 2 w 156"/>
                    <a:gd name="T27" fmla="*/ 89 h 117"/>
                    <a:gd name="T28" fmla="*/ 0 w 156"/>
                    <a:gd name="T29" fmla="*/ 78 h 117"/>
                    <a:gd name="T30" fmla="*/ 2 w 156"/>
                    <a:gd name="T31" fmla="*/ 60 h 117"/>
                    <a:gd name="T32" fmla="*/ 9 w 156"/>
                    <a:gd name="T33" fmla="*/ 11 h 117"/>
                    <a:gd name="T34" fmla="*/ 83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2" name="Freeform 14"/>
                <p:cNvSpPr>
                  <a:spLocks/>
                </p:cNvSpPr>
                <p:nvPr/>
              </p:nvSpPr>
              <p:spPr bwMode="auto">
                <a:xfrm>
                  <a:off x="5265" y="746"/>
                  <a:ext cx="88" cy="75"/>
                </a:xfrm>
                <a:custGeom>
                  <a:avLst/>
                  <a:gdLst>
                    <a:gd name="T0" fmla="*/ 0 w 88"/>
                    <a:gd name="T1" fmla="*/ 69 h 75"/>
                    <a:gd name="T2" fmla="*/ 11 w 88"/>
                    <a:gd name="T3" fmla="*/ 0 h 75"/>
                    <a:gd name="T4" fmla="*/ 54 w 88"/>
                    <a:gd name="T5" fmla="*/ 5 h 75"/>
                    <a:gd name="T6" fmla="*/ 87 w 88"/>
                    <a:gd name="T7" fmla="*/ 9 h 75"/>
                    <a:gd name="T8" fmla="*/ 78 w 88"/>
                    <a:gd name="T9" fmla="*/ 74 h 75"/>
                    <a:gd name="T10" fmla="*/ 75 w 88"/>
                    <a:gd name="T11" fmla="*/ 59 h 75"/>
                    <a:gd name="T12" fmla="*/ 65 w 88"/>
                    <a:gd name="T13" fmla="*/ 48 h 75"/>
                    <a:gd name="T14" fmla="*/ 47 w 88"/>
                    <a:gd name="T15" fmla="*/ 44 h 75"/>
                    <a:gd name="T16" fmla="*/ 27 w 88"/>
                    <a:gd name="T17" fmla="*/ 45 h 75"/>
                    <a:gd name="T18" fmla="*/ 11 w 88"/>
                    <a:gd name="T19" fmla="*/ 52 h 75"/>
                    <a:gd name="T20" fmla="*/ 0 w 88"/>
                    <a:gd name="T21"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Freeform 15"/>
                <p:cNvSpPr>
                  <a:spLocks/>
                </p:cNvSpPr>
                <p:nvPr/>
              </p:nvSpPr>
              <p:spPr bwMode="auto">
                <a:xfrm>
                  <a:off x="475" y="725"/>
                  <a:ext cx="156" cy="117"/>
                </a:xfrm>
                <a:custGeom>
                  <a:avLst/>
                  <a:gdLst>
                    <a:gd name="T0" fmla="*/ 72 w 156"/>
                    <a:gd name="T1" fmla="*/ 0 h 117"/>
                    <a:gd name="T2" fmla="*/ 21 w 156"/>
                    <a:gd name="T3" fmla="*/ 19 h 117"/>
                    <a:gd name="T4" fmla="*/ 3 w 156"/>
                    <a:gd name="T5" fmla="*/ 45 h 117"/>
                    <a:gd name="T6" fmla="*/ 0 w 156"/>
                    <a:gd name="T7" fmla="*/ 70 h 117"/>
                    <a:gd name="T8" fmla="*/ 0 w 156"/>
                    <a:gd name="T9" fmla="*/ 83 h 117"/>
                    <a:gd name="T10" fmla="*/ 9 w 156"/>
                    <a:gd name="T11" fmla="*/ 99 h 117"/>
                    <a:gd name="T12" fmla="*/ 29 w 156"/>
                    <a:gd name="T13" fmla="*/ 107 h 117"/>
                    <a:gd name="T14" fmla="*/ 50 w 156"/>
                    <a:gd name="T15" fmla="*/ 113 h 117"/>
                    <a:gd name="T16" fmla="*/ 69 w 156"/>
                    <a:gd name="T17" fmla="*/ 116 h 117"/>
                    <a:gd name="T18" fmla="*/ 86 w 156"/>
                    <a:gd name="T19" fmla="*/ 116 h 117"/>
                    <a:gd name="T20" fmla="*/ 114 w 156"/>
                    <a:gd name="T21" fmla="*/ 111 h 117"/>
                    <a:gd name="T22" fmla="*/ 134 w 156"/>
                    <a:gd name="T23" fmla="*/ 106 h 117"/>
                    <a:gd name="T24" fmla="*/ 146 w 156"/>
                    <a:gd name="T25" fmla="*/ 98 h 117"/>
                    <a:gd name="T26" fmla="*/ 153 w 156"/>
                    <a:gd name="T27" fmla="*/ 89 h 117"/>
                    <a:gd name="T28" fmla="*/ 155 w 156"/>
                    <a:gd name="T29" fmla="*/ 78 h 117"/>
                    <a:gd name="T30" fmla="*/ 153 w 156"/>
                    <a:gd name="T31" fmla="*/ 60 h 117"/>
                    <a:gd name="T32" fmla="*/ 146 w 156"/>
                    <a:gd name="T33" fmla="*/ 11 h 117"/>
                    <a:gd name="T34" fmla="*/ 72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4" name="Freeform 16"/>
                <p:cNvSpPr>
                  <a:spLocks/>
                </p:cNvSpPr>
                <p:nvPr/>
              </p:nvSpPr>
              <p:spPr bwMode="auto">
                <a:xfrm>
                  <a:off x="547" y="738"/>
                  <a:ext cx="88" cy="75"/>
                </a:xfrm>
                <a:custGeom>
                  <a:avLst/>
                  <a:gdLst>
                    <a:gd name="T0" fmla="*/ 87 w 88"/>
                    <a:gd name="T1" fmla="*/ 68 h 75"/>
                    <a:gd name="T2" fmla="*/ 76 w 88"/>
                    <a:gd name="T3" fmla="*/ 0 h 75"/>
                    <a:gd name="T4" fmla="*/ 33 w 88"/>
                    <a:gd name="T5" fmla="*/ 5 h 75"/>
                    <a:gd name="T6" fmla="*/ 0 w 88"/>
                    <a:gd name="T7" fmla="*/ 9 h 75"/>
                    <a:gd name="T8" fmla="*/ 9 w 88"/>
                    <a:gd name="T9" fmla="*/ 74 h 75"/>
                    <a:gd name="T10" fmla="*/ 12 w 88"/>
                    <a:gd name="T11" fmla="*/ 58 h 75"/>
                    <a:gd name="T12" fmla="*/ 22 w 88"/>
                    <a:gd name="T13" fmla="*/ 47 h 75"/>
                    <a:gd name="T14" fmla="*/ 40 w 88"/>
                    <a:gd name="T15" fmla="*/ 44 h 75"/>
                    <a:gd name="T16" fmla="*/ 60 w 88"/>
                    <a:gd name="T17" fmla="*/ 45 h 75"/>
                    <a:gd name="T18" fmla="*/ 76 w 88"/>
                    <a:gd name="T19" fmla="*/ 52 h 75"/>
                    <a:gd name="T20" fmla="*/ 87 w 88"/>
                    <a:gd name="T2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5"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6" name="Freeform 18"/>
                <p:cNvSpPr>
                  <a:spLocks/>
                </p:cNvSpPr>
                <p:nvPr/>
              </p:nvSpPr>
              <p:spPr bwMode="auto">
                <a:xfrm>
                  <a:off x="1408" y="22"/>
                  <a:ext cx="2967" cy="457"/>
                </a:xfrm>
                <a:custGeom>
                  <a:avLst/>
                  <a:gdLst>
                    <a:gd name="T0" fmla="*/ 0 w 2967"/>
                    <a:gd name="T1" fmla="*/ 122 h 457"/>
                    <a:gd name="T2" fmla="*/ 207 w 2967"/>
                    <a:gd name="T3" fmla="*/ 78 h 457"/>
                    <a:gd name="T4" fmla="*/ 442 w 2967"/>
                    <a:gd name="T5" fmla="*/ 48 h 457"/>
                    <a:gd name="T6" fmla="*/ 640 w 2967"/>
                    <a:gd name="T7" fmla="*/ 32 h 457"/>
                    <a:gd name="T8" fmla="*/ 897 w 2967"/>
                    <a:gd name="T9" fmla="*/ 16 h 457"/>
                    <a:gd name="T10" fmla="*/ 1215 w 2967"/>
                    <a:gd name="T11" fmla="*/ 2 h 457"/>
                    <a:gd name="T12" fmla="*/ 1392 w 2967"/>
                    <a:gd name="T13" fmla="*/ 0 h 457"/>
                    <a:gd name="T14" fmla="*/ 1710 w 2967"/>
                    <a:gd name="T15" fmla="*/ 0 h 457"/>
                    <a:gd name="T16" fmla="*/ 1997 w 2967"/>
                    <a:gd name="T17" fmla="*/ 10 h 457"/>
                    <a:gd name="T18" fmla="*/ 2258 w 2967"/>
                    <a:gd name="T19" fmla="*/ 21 h 457"/>
                    <a:gd name="T20" fmla="*/ 2493 w 2967"/>
                    <a:gd name="T21" fmla="*/ 38 h 457"/>
                    <a:gd name="T22" fmla="*/ 2674 w 2967"/>
                    <a:gd name="T23" fmla="*/ 54 h 457"/>
                    <a:gd name="T24" fmla="*/ 2828 w 2967"/>
                    <a:gd name="T25" fmla="*/ 73 h 457"/>
                    <a:gd name="T26" fmla="*/ 2966 w 2967"/>
                    <a:gd name="T27" fmla="*/ 92 h 457"/>
                    <a:gd name="T28" fmla="*/ 2966 w 2967"/>
                    <a:gd name="T29" fmla="*/ 456 h 457"/>
                    <a:gd name="T30" fmla="*/ 2833 w 2967"/>
                    <a:gd name="T31" fmla="*/ 434 h 457"/>
                    <a:gd name="T32" fmla="*/ 2563 w 2967"/>
                    <a:gd name="T33" fmla="*/ 399 h 457"/>
                    <a:gd name="T34" fmla="*/ 2382 w 2967"/>
                    <a:gd name="T35" fmla="*/ 382 h 457"/>
                    <a:gd name="T36" fmla="*/ 2134 w 2967"/>
                    <a:gd name="T37" fmla="*/ 366 h 457"/>
                    <a:gd name="T38" fmla="*/ 1944 w 2967"/>
                    <a:gd name="T39" fmla="*/ 358 h 457"/>
                    <a:gd name="T40" fmla="*/ 1746 w 2967"/>
                    <a:gd name="T41" fmla="*/ 350 h 457"/>
                    <a:gd name="T42" fmla="*/ 1529 w 2967"/>
                    <a:gd name="T43" fmla="*/ 350 h 457"/>
                    <a:gd name="T44" fmla="*/ 1295 w 2967"/>
                    <a:gd name="T45" fmla="*/ 350 h 457"/>
                    <a:gd name="T46" fmla="*/ 1047 w 2967"/>
                    <a:gd name="T47" fmla="*/ 355 h 457"/>
                    <a:gd name="T48" fmla="*/ 853 w 2967"/>
                    <a:gd name="T49" fmla="*/ 363 h 457"/>
                    <a:gd name="T50" fmla="*/ 654 w 2967"/>
                    <a:gd name="T51" fmla="*/ 374 h 457"/>
                    <a:gd name="T52" fmla="*/ 468 w 2967"/>
                    <a:gd name="T53" fmla="*/ 388 h 457"/>
                    <a:gd name="T54" fmla="*/ 296 w 2967"/>
                    <a:gd name="T55" fmla="*/ 404 h 457"/>
                    <a:gd name="T56" fmla="*/ 150 w 2967"/>
                    <a:gd name="T57" fmla="*/ 423 h 457"/>
                    <a:gd name="T58" fmla="*/ 13 w 2967"/>
                    <a:gd name="T59" fmla="*/ 445 h 457"/>
                    <a:gd name="T60" fmla="*/ 0 w 2967"/>
                    <a:gd name="T61" fmla="*/ 12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Freeform 19"/>
                <p:cNvSpPr>
                  <a:spLocks/>
                </p:cNvSpPr>
                <p:nvPr/>
              </p:nvSpPr>
              <p:spPr bwMode="auto">
                <a:xfrm>
                  <a:off x="607" y="118"/>
                  <a:ext cx="823" cy="431"/>
                </a:xfrm>
                <a:custGeom>
                  <a:avLst/>
                  <a:gdLst>
                    <a:gd name="T0" fmla="*/ 815 w 823"/>
                    <a:gd name="T1" fmla="*/ 27 h 431"/>
                    <a:gd name="T2" fmla="*/ 822 w 823"/>
                    <a:gd name="T3" fmla="*/ 350 h 431"/>
                    <a:gd name="T4" fmla="*/ 746 w 823"/>
                    <a:gd name="T5" fmla="*/ 382 h 431"/>
                    <a:gd name="T6" fmla="*/ 676 w 823"/>
                    <a:gd name="T7" fmla="*/ 404 h 431"/>
                    <a:gd name="T8" fmla="*/ 619 w 823"/>
                    <a:gd name="T9" fmla="*/ 415 h 431"/>
                    <a:gd name="T10" fmla="*/ 571 w 823"/>
                    <a:gd name="T11" fmla="*/ 421 h 431"/>
                    <a:gd name="T12" fmla="*/ 517 w 823"/>
                    <a:gd name="T13" fmla="*/ 427 h 431"/>
                    <a:gd name="T14" fmla="*/ 427 w 823"/>
                    <a:gd name="T15" fmla="*/ 430 h 431"/>
                    <a:gd name="T16" fmla="*/ 344 w 823"/>
                    <a:gd name="T17" fmla="*/ 423 h 431"/>
                    <a:gd name="T18" fmla="*/ 259 w 823"/>
                    <a:gd name="T19" fmla="*/ 410 h 431"/>
                    <a:gd name="T20" fmla="*/ 177 w 823"/>
                    <a:gd name="T21" fmla="*/ 388 h 431"/>
                    <a:gd name="T22" fmla="*/ 105 w 823"/>
                    <a:gd name="T23" fmla="*/ 358 h 431"/>
                    <a:gd name="T24" fmla="*/ 41 w 823"/>
                    <a:gd name="T25" fmla="*/ 325 h 431"/>
                    <a:gd name="T26" fmla="*/ 0 w 823"/>
                    <a:gd name="T27" fmla="*/ 294 h 431"/>
                    <a:gd name="T28" fmla="*/ 0 w 823"/>
                    <a:gd name="T29" fmla="*/ 0 h 431"/>
                    <a:gd name="T30" fmla="*/ 46 w 823"/>
                    <a:gd name="T31" fmla="*/ 25 h 431"/>
                    <a:gd name="T32" fmla="*/ 105 w 823"/>
                    <a:gd name="T33" fmla="*/ 47 h 431"/>
                    <a:gd name="T34" fmla="*/ 175 w 823"/>
                    <a:gd name="T35" fmla="*/ 66 h 431"/>
                    <a:gd name="T36" fmla="*/ 244 w 823"/>
                    <a:gd name="T37" fmla="*/ 81 h 431"/>
                    <a:gd name="T38" fmla="*/ 314 w 823"/>
                    <a:gd name="T39" fmla="*/ 89 h 431"/>
                    <a:gd name="T40" fmla="*/ 361 w 823"/>
                    <a:gd name="T41" fmla="*/ 93 h 431"/>
                    <a:gd name="T42" fmla="*/ 401 w 823"/>
                    <a:gd name="T43" fmla="*/ 95 h 431"/>
                    <a:gd name="T44" fmla="*/ 471 w 823"/>
                    <a:gd name="T45" fmla="*/ 95 h 431"/>
                    <a:gd name="T46" fmla="*/ 515 w 823"/>
                    <a:gd name="T47" fmla="*/ 92 h 431"/>
                    <a:gd name="T48" fmla="*/ 555 w 823"/>
                    <a:gd name="T49" fmla="*/ 87 h 431"/>
                    <a:gd name="T50" fmla="*/ 600 w 823"/>
                    <a:gd name="T51" fmla="*/ 84 h 431"/>
                    <a:gd name="T52" fmla="*/ 640 w 823"/>
                    <a:gd name="T53" fmla="*/ 76 h 431"/>
                    <a:gd name="T54" fmla="*/ 689 w 823"/>
                    <a:gd name="T55" fmla="*/ 67 h 431"/>
                    <a:gd name="T56" fmla="*/ 733 w 823"/>
                    <a:gd name="T57" fmla="*/ 55 h 431"/>
                    <a:gd name="T58" fmla="*/ 777 w 823"/>
                    <a:gd name="T59" fmla="*/ 41 h 431"/>
                    <a:gd name="T60" fmla="*/ 815 w 823"/>
                    <a:gd name="T61" fmla="*/ 2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 name="Freeform 20"/>
                <p:cNvSpPr>
                  <a:spLocks/>
                </p:cNvSpPr>
                <p:nvPr/>
              </p:nvSpPr>
              <p:spPr bwMode="auto">
                <a:xfrm>
                  <a:off x="154" y="533"/>
                  <a:ext cx="551" cy="339"/>
                </a:xfrm>
                <a:custGeom>
                  <a:avLst/>
                  <a:gdLst>
                    <a:gd name="T0" fmla="*/ 16 w 551"/>
                    <a:gd name="T1" fmla="*/ 53 h 339"/>
                    <a:gd name="T2" fmla="*/ 0 w 551"/>
                    <a:gd name="T3" fmla="*/ 122 h 339"/>
                    <a:gd name="T4" fmla="*/ 10 w 551"/>
                    <a:gd name="T5" fmla="*/ 146 h 339"/>
                    <a:gd name="T6" fmla="*/ 33 w 551"/>
                    <a:gd name="T7" fmla="*/ 183 h 339"/>
                    <a:gd name="T8" fmla="*/ 57 w 551"/>
                    <a:gd name="T9" fmla="*/ 216 h 339"/>
                    <a:gd name="T10" fmla="*/ 85 w 551"/>
                    <a:gd name="T11" fmla="*/ 244 h 339"/>
                    <a:gd name="T12" fmla="*/ 120 w 551"/>
                    <a:gd name="T13" fmla="*/ 271 h 339"/>
                    <a:gd name="T14" fmla="*/ 153 w 551"/>
                    <a:gd name="T15" fmla="*/ 290 h 339"/>
                    <a:gd name="T16" fmla="*/ 189 w 551"/>
                    <a:gd name="T17" fmla="*/ 308 h 339"/>
                    <a:gd name="T18" fmla="*/ 235 w 551"/>
                    <a:gd name="T19" fmla="*/ 324 h 339"/>
                    <a:gd name="T20" fmla="*/ 270 w 551"/>
                    <a:gd name="T21" fmla="*/ 332 h 339"/>
                    <a:gd name="T22" fmla="*/ 312 w 551"/>
                    <a:gd name="T23" fmla="*/ 338 h 339"/>
                    <a:gd name="T24" fmla="*/ 351 w 551"/>
                    <a:gd name="T25" fmla="*/ 338 h 339"/>
                    <a:gd name="T26" fmla="*/ 393 w 551"/>
                    <a:gd name="T27" fmla="*/ 333 h 339"/>
                    <a:gd name="T28" fmla="*/ 436 w 551"/>
                    <a:gd name="T29" fmla="*/ 321 h 339"/>
                    <a:gd name="T30" fmla="*/ 475 w 551"/>
                    <a:gd name="T31" fmla="*/ 302 h 339"/>
                    <a:gd name="T32" fmla="*/ 498 w 551"/>
                    <a:gd name="T33" fmla="*/ 286 h 339"/>
                    <a:gd name="T34" fmla="*/ 526 w 551"/>
                    <a:gd name="T35" fmla="*/ 262 h 339"/>
                    <a:gd name="T36" fmla="*/ 541 w 551"/>
                    <a:gd name="T37" fmla="*/ 243 h 339"/>
                    <a:gd name="T38" fmla="*/ 550 w 551"/>
                    <a:gd name="T39" fmla="*/ 226 h 339"/>
                    <a:gd name="T40" fmla="*/ 550 w 551"/>
                    <a:gd name="T41" fmla="*/ 208 h 339"/>
                    <a:gd name="T42" fmla="*/ 544 w 551"/>
                    <a:gd name="T43" fmla="*/ 187 h 339"/>
                    <a:gd name="T44" fmla="*/ 532 w 551"/>
                    <a:gd name="T45" fmla="*/ 170 h 339"/>
                    <a:gd name="T46" fmla="*/ 523 w 551"/>
                    <a:gd name="T47" fmla="*/ 135 h 339"/>
                    <a:gd name="T48" fmla="*/ 519 w 551"/>
                    <a:gd name="T49" fmla="*/ 116 h 339"/>
                    <a:gd name="T50" fmla="*/ 267 w 551"/>
                    <a:gd name="T51" fmla="*/ 132 h 339"/>
                    <a:gd name="T52" fmla="*/ 234 w 551"/>
                    <a:gd name="T53" fmla="*/ 126 h 339"/>
                    <a:gd name="T54" fmla="*/ 193 w 551"/>
                    <a:gd name="T55" fmla="*/ 113 h 339"/>
                    <a:gd name="T56" fmla="*/ 162 w 551"/>
                    <a:gd name="T57" fmla="*/ 97 h 339"/>
                    <a:gd name="T58" fmla="*/ 129 w 551"/>
                    <a:gd name="T59" fmla="*/ 77 h 339"/>
                    <a:gd name="T60" fmla="*/ 97 w 551"/>
                    <a:gd name="T61" fmla="*/ 48 h 339"/>
                    <a:gd name="T62" fmla="*/ 78 w 551"/>
                    <a:gd name="T63" fmla="*/ 24 h 339"/>
                    <a:gd name="T64" fmla="*/ 60 w 551"/>
                    <a:gd name="T65" fmla="*/ 0 h 339"/>
                    <a:gd name="T66" fmla="*/ 16 w 551"/>
                    <a:gd name="T67" fmla="*/ 5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 name="Freeform 21"/>
                <p:cNvSpPr>
                  <a:spLocks/>
                </p:cNvSpPr>
                <p:nvPr/>
              </p:nvSpPr>
              <p:spPr bwMode="auto">
                <a:xfrm>
                  <a:off x="134" y="119"/>
                  <a:ext cx="475" cy="552"/>
                </a:xfrm>
                <a:custGeom>
                  <a:avLst/>
                  <a:gdLst>
                    <a:gd name="T0" fmla="*/ 474 w 475"/>
                    <a:gd name="T1" fmla="*/ 0 h 552"/>
                    <a:gd name="T2" fmla="*/ 474 w 475"/>
                    <a:gd name="T3" fmla="*/ 294 h 552"/>
                    <a:gd name="T4" fmla="*/ 446 w 475"/>
                    <a:gd name="T5" fmla="*/ 291 h 552"/>
                    <a:gd name="T6" fmla="*/ 411 w 475"/>
                    <a:gd name="T7" fmla="*/ 293 h 552"/>
                    <a:gd name="T8" fmla="*/ 353 w 475"/>
                    <a:gd name="T9" fmla="*/ 299 h 552"/>
                    <a:gd name="T10" fmla="*/ 296 w 475"/>
                    <a:gd name="T11" fmla="*/ 310 h 552"/>
                    <a:gd name="T12" fmla="*/ 243 w 475"/>
                    <a:gd name="T13" fmla="*/ 323 h 552"/>
                    <a:gd name="T14" fmla="*/ 200 w 475"/>
                    <a:gd name="T15" fmla="*/ 339 h 552"/>
                    <a:gd name="T16" fmla="*/ 149 w 475"/>
                    <a:gd name="T17" fmla="*/ 364 h 552"/>
                    <a:gd name="T18" fmla="*/ 110 w 475"/>
                    <a:gd name="T19" fmla="*/ 390 h 552"/>
                    <a:gd name="T20" fmla="*/ 81 w 475"/>
                    <a:gd name="T21" fmla="*/ 415 h 552"/>
                    <a:gd name="T22" fmla="*/ 60 w 475"/>
                    <a:gd name="T23" fmla="*/ 439 h 552"/>
                    <a:gd name="T24" fmla="*/ 47 w 475"/>
                    <a:gd name="T25" fmla="*/ 461 h 552"/>
                    <a:gd name="T26" fmla="*/ 35 w 475"/>
                    <a:gd name="T27" fmla="*/ 488 h 552"/>
                    <a:gd name="T28" fmla="*/ 30 w 475"/>
                    <a:gd name="T29" fmla="*/ 513 h 552"/>
                    <a:gd name="T30" fmla="*/ 23 w 475"/>
                    <a:gd name="T31" fmla="*/ 551 h 552"/>
                    <a:gd name="T32" fmla="*/ 17 w 475"/>
                    <a:gd name="T33" fmla="*/ 518 h 552"/>
                    <a:gd name="T34" fmla="*/ 8 w 475"/>
                    <a:gd name="T35" fmla="*/ 481 h 552"/>
                    <a:gd name="T36" fmla="*/ 5 w 475"/>
                    <a:gd name="T37" fmla="*/ 453 h 552"/>
                    <a:gd name="T38" fmla="*/ 0 w 475"/>
                    <a:gd name="T39" fmla="*/ 420 h 552"/>
                    <a:gd name="T40" fmla="*/ 2 w 475"/>
                    <a:gd name="T41" fmla="*/ 393 h 552"/>
                    <a:gd name="T42" fmla="*/ 8 w 475"/>
                    <a:gd name="T43" fmla="*/ 361 h 552"/>
                    <a:gd name="T44" fmla="*/ 15 w 475"/>
                    <a:gd name="T45" fmla="*/ 317 h 552"/>
                    <a:gd name="T46" fmla="*/ 30 w 475"/>
                    <a:gd name="T47" fmla="*/ 279 h 552"/>
                    <a:gd name="T48" fmla="*/ 50 w 475"/>
                    <a:gd name="T49" fmla="*/ 238 h 552"/>
                    <a:gd name="T50" fmla="*/ 75 w 475"/>
                    <a:gd name="T51" fmla="*/ 196 h 552"/>
                    <a:gd name="T52" fmla="*/ 111 w 475"/>
                    <a:gd name="T53" fmla="*/ 152 h 552"/>
                    <a:gd name="T54" fmla="*/ 152 w 475"/>
                    <a:gd name="T55" fmla="*/ 116 h 552"/>
                    <a:gd name="T56" fmla="*/ 188 w 475"/>
                    <a:gd name="T57" fmla="*/ 87 h 552"/>
                    <a:gd name="T58" fmla="*/ 233 w 475"/>
                    <a:gd name="T59" fmla="*/ 60 h 552"/>
                    <a:gd name="T60" fmla="*/ 279 w 475"/>
                    <a:gd name="T61" fmla="*/ 40 h 552"/>
                    <a:gd name="T62" fmla="*/ 333 w 475"/>
                    <a:gd name="T63" fmla="*/ 21 h 552"/>
                    <a:gd name="T64" fmla="*/ 380 w 475"/>
                    <a:gd name="T65" fmla="*/ 10 h 552"/>
                    <a:gd name="T66" fmla="*/ 435 w 475"/>
                    <a:gd name="T67" fmla="*/ 3 h 552"/>
                    <a:gd name="T68" fmla="*/ 474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Freeform 22"/>
                <p:cNvSpPr>
                  <a:spLocks/>
                </p:cNvSpPr>
                <p:nvPr/>
              </p:nvSpPr>
              <p:spPr bwMode="auto">
                <a:xfrm>
                  <a:off x="422" y="687"/>
                  <a:ext cx="156" cy="117"/>
                </a:xfrm>
                <a:custGeom>
                  <a:avLst/>
                  <a:gdLst>
                    <a:gd name="T0" fmla="*/ 72 w 156"/>
                    <a:gd name="T1" fmla="*/ 0 h 117"/>
                    <a:gd name="T2" fmla="*/ 21 w 156"/>
                    <a:gd name="T3" fmla="*/ 19 h 117"/>
                    <a:gd name="T4" fmla="*/ 3 w 156"/>
                    <a:gd name="T5" fmla="*/ 45 h 117"/>
                    <a:gd name="T6" fmla="*/ 0 w 156"/>
                    <a:gd name="T7" fmla="*/ 70 h 117"/>
                    <a:gd name="T8" fmla="*/ 0 w 156"/>
                    <a:gd name="T9" fmla="*/ 83 h 117"/>
                    <a:gd name="T10" fmla="*/ 9 w 156"/>
                    <a:gd name="T11" fmla="*/ 99 h 117"/>
                    <a:gd name="T12" fmla="*/ 29 w 156"/>
                    <a:gd name="T13" fmla="*/ 107 h 117"/>
                    <a:gd name="T14" fmla="*/ 50 w 156"/>
                    <a:gd name="T15" fmla="*/ 113 h 117"/>
                    <a:gd name="T16" fmla="*/ 69 w 156"/>
                    <a:gd name="T17" fmla="*/ 116 h 117"/>
                    <a:gd name="T18" fmla="*/ 86 w 156"/>
                    <a:gd name="T19" fmla="*/ 116 h 117"/>
                    <a:gd name="T20" fmla="*/ 114 w 156"/>
                    <a:gd name="T21" fmla="*/ 111 h 117"/>
                    <a:gd name="T22" fmla="*/ 134 w 156"/>
                    <a:gd name="T23" fmla="*/ 106 h 117"/>
                    <a:gd name="T24" fmla="*/ 146 w 156"/>
                    <a:gd name="T25" fmla="*/ 98 h 117"/>
                    <a:gd name="T26" fmla="*/ 153 w 156"/>
                    <a:gd name="T27" fmla="*/ 89 h 117"/>
                    <a:gd name="T28" fmla="*/ 155 w 156"/>
                    <a:gd name="T29" fmla="*/ 78 h 117"/>
                    <a:gd name="T30" fmla="*/ 153 w 156"/>
                    <a:gd name="T31" fmla="*/ 60 h 117"/>
                    <a:gd name="T32" fmla="*/ 146 w 156"/>
                    <a:gd name="T33" fmla="*/ 11 h 117"/>
                    <a:gd name="T34" fmla="*/ 72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 name="Freeform 23"/>
                <p:cNvSpPr>
                  <a:spLocks/>
                </p:cNvSpPr>
                <p:nvPr/>
              </p:nvSpPr>
              <p:spPr bwMode="auto">
                <a:xfrm>
                  <a:off x="494" y="700"/>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 name="Freeform 24"/>
                <p:cNvSpPr>
                  <a:spLocks/>
                </p:cNvSpPr>
                <p:nvPr/>
              </p:nvSpPr>
              <p:spPr bwMode="auto">
                <a:xfrm>
                  <a:off x="386" y="479"/>
                  <a:ext cx="319" cy="286"/>
                </a:xfrm>
                <a:custGeom>
                  <a:avLst/>
                  <a:gdLst>
                    <a:gd name="T0" fmla="*/ 317 w 319"/>
                    <a:gd name="T1" fmla="*/ 275 h 286"/>
                    <a:gd name="T2" fmla="*/ 315 w 319"/>
                    <a:gd name="T3" fmla="*/ 254 h 286"/>
                    <a:gd name="T4" fmla="*/ 306 w 319"/>
                    <a:gd name="T5" fmla="*/ 235 h 286"/>
                    <a:gd name="T6" fmla="*/ 299 w 319"/>
                    <a:gd name="T7" fmla="*/ 219 h 286"/>
                    <a:gd name="T8" fmla="*/ 294 w 319"/>
                    <a:gd name="T9" fmla="*/ 194 h 286"/>
                    <a:gd name="T10" fmla="*/ 288 w 319"/>
                    <a:gd name="T11" fmla="*/ 161 h 286"/>
                    <a:gd name="T12" fmla="*/ 284 w 319"/>
                    <a:gd name="T13" fmla="*/ 126 h 286"/>
                    <a:gd name="T14" fmla="*/ 281 w 319"/>
                    <a:gd name="T15" fmla="*/ 94 h 286"/>
                    <a:gd name="T16" fmla="*/ 279 w 319"/>
                    <a:gd name="T17" fmla="*/ 67 h 286"/>
                    <a:gd name="T18" fmla="*/ 278 w 319"/>
                    <a:gd name="T19" fmla="*/ 43 h 286"/>
                    <a:gd name="T20" fmla="*/ 270 w 319"/>
                    <a:gd name="T21" fmla="*/ 29 h 286"/>
                    <a:gd name="T22" fmla="*/ 255 w 319"/>
                    <a:gd name="T23" fmla="*/ 16 h 286"/>
                    <a:gd name="T24" fmla="*/ 240 w 319"/>
                    <a:gd name="T25" fmla="*/ 9 h 286"/>
                    <a:gd name="T26" fmla="*/ 216 w 319"/>
                    <a:gd name="T27" fmla="*/ 2 h 286"/>
                    <a:gd name="T28" fmla="*/ 189 w 319"/>
                    <a:gd name="T29" fmla="*/ 0 h 286"/>
                    <a:gd name="T30" fmla="*/ 147 w 319"/>
                    <a:gd name="T31" fmla="*/ 0 h 286"/>
                    <a:gd name="T32" fmla="*/ 110 w 319"/>
                    <a:gd name="T33" fmla="*/ 2 h 286"/>
                    <a:gd name="T34" fmla="*/ 74 w 319"/>
                    <a:gd name="T35" fmla="*/ 9 h 286"/>
                    <a:gd name="T36" fmla="*/ 41 w 319"/>
                    <a:gd name="T37" fmla="*/ 21 h 286"/>
                    <a:gd name="T38" fmla="*/ 20 w 319"/>
                    <a:gd name="T39" fmla="*/ 35 h 286"/>
                    <a:gd name="T40" fmla="*/ 8 w 319"/>
                    <a:gd name="T41" fmla="*/ 47 h 286"/>
                    <a:gd name="T42" fmla="*/ 0 w 319"/>
                    <a:gd name="T43" fmla="*/ 61 h 286"/>
                    <a:gd name="T44" fmla="*/ 2 w 319"/>
                    <a:gd name="T45" fmla="*/ 75 h 286"/>
                    <a:gd name="T46" fmla="*/ 5 w 319"/>
                    <a:gd name="T47" fmla="*/ 89 h 286"/>
                    <a:gd name="T48" fmla="*/ 15 w 319"/>
                    <a:gd name="T49" fmla="*/ 104 h 286"/>
                    <a:gd name="T50" fmla="*/ 23 w 319"/>
                    <a:gd name="T51" fmla="*/ 123 h 286"/>
                    <a:gd name="T52" fmla="*/ 27 w 319"/>
                    <a:gd name="T53" fmla="*/ 149 h 286"/>
                    <a:gd name="T54" fmla="*/ 30 w 319"/>
                    <a:gd name="T55" fmla="*/ 176 h 286"/>
                    <a:gd name="T56" fmla="*/ 35 w 319"/>
                    <a:gd name="T57" fmla="*/ 200 h 286"/>
                    <a:gd name="T58" fmla="*/ 36 w 319"/>
                    <a:gd name="T59" fmla="*/ 235 h 286"/>
                    <a:gd name="T60" fmla="*/ 38 w 319"/>
                    <a:gd name="T61" fmla="*/ 265 h 286"/>
                    <a:gd name="T62" fmla="*/ 38 w 319"/>
                    <a:gd name="T63" fmla="*/ 285 h 286"/>
                    <a:gd name="T64" fmla="*/ 48 w 319"/>
                    <a:gd name="T65" fmla="*/ 260 h 286"/>
                    <a:gd name="T66" fmla="*/ 68 w 319"/>
                    <a:gd name="T67" fmla="*/ 248 h 286"/>
                    <a:gd name="T68" fmla="*/ 86 w 319"/>
                    <a:gd name="T69" fmla="*/ 241 h 286"/>
                    <a:gd name="T70" fmla="*/ 108 w 319"/>
                    <a:gd name="T71" fmla="*/ 236 h 286"/>
                    <a:gd name="T72" fmla="*/ 143 w 319"/>
                    <a:gd name="T73" fmla="*/ 229 h 286"/>
                    <a:gd name="T74" fmla="*/ 177 w 319"/>
                    <a:gd name="T75" fmla="*/ 228 h 286"/>
                    <a:gd name="T76" fmla="*/ 197 w 319"/>
                    <a:gd name="T77" fmla="*/ 228 h 286"/>
                    <a:gd name="T78" fmla="*/ 228 w 319"/>
                    <a:gd name="T79" fmla="*/ 230 h 286"/>
                    <a:gd name="T80" fmla="*/ 264 w 319"/>
                    <a:gd name="T81" fmla="*/ 237 h 286"/>
                    <a:gd name="T82" fmla="*/ 287 w 319"/>
                    <a:gd name="T83" fmla="*/ 246 h 286"/>
                    <a:gd name="T84" fmla="*/ 302 w 319"/>
                    <a:gd name="T85" fmla="*/ 255 h 286"/>
                    <a:gd name="T86" fmla="*/ 318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 name="Freeform 25"/>
                <p:cNvSpPr>
                  <a:spLocks/>
                </p:cNvSpPr>
                <p:nvPr/>
              </p:nvSpPr>
              <p:spPr bwMode="auto">
                <a:xfrm>
                  <a:off x="5101" y="537"/>
                  <a:ext cx="551" cy="335"/>
                </a:xfrm>
                <a:custGeom>
                  <a:avLst/>
                  <a:gdLst>
                    <a:gd name="T0" fmla="*/ 534 w 551"/>
                    <a:gd name="T1" fmla="*/ 48 h 335"/>
                    <a:gd name="T2" fmla="*/ 550 w 551"/>
                    <a:gd name="T3" fmla="*/ 117 h 335"/>
                    <a:gd name="T4" fmla="*/ 540 w 551"/>
                    <a:gd name="T5" fmla="*/ 142 h 335"/>
                    <a:gd name="T6" fmla="*/ 517 w 551"/>
                    <a:gd name="T7" fmla="*/ 179 h 335"/>
                    <a:gd name="T8" fmla="*/ 493 w 551"/>
                    <a:gd name="T9" fmla="*/ 212 h 335"/>
                    <a:gd name="T10" fmla="*/ 465 w 551"/>
                    <a:gd name="T11" fmla="*/ 239 h 335"/>
                    <a:gd name="T12" fmla="*/ 430 w 551"/>
                    <a:gd name="T13" fmla="*/ 267 h 335"/>
                    <a:gd name="T14" fmla="*/ 397 w 551"/>
                    <a:gd name="T15" fmla="*/ 286 h 335"/>
                    <a:gd name="T16" fmla="*/ 361 w 551"/>
                    <a:gd name="T17" fmla="*/ 304 h 335"/>
                    <a:gd name="T18" fmla="*/ 315 w 551"/>
                    <a:gd name="T19" fmla="*/ 320 h 335"/>
                    <a:gd name="T20" fmla="*/ 280 w 551"/>
                    <a:gd name="T21" fmla="*/ 328 h 335"/>
                    <a:gd name="T22" fmla="*/ 238 w 551"/>
                    <a:gd name="T23" fmla="*/ 334 h 335"/>
                    <a:gd name="T24" fmla="*/ 199 w 551"/>
                    <a:gd name="T25" fmla="*/ 334 h 335"/>
                    <a:gd name="T26" fmla="*/ 157 w 551"/>
                    <a:gd name="T27" fmla="*/ 329 h 335"/>
                    <a:gd name="T28" fmla="*/ 114 w 551"/>
                    <a:gd name="T29" fmla="*/ 317 h 335"/>
                    <a:gd name="T30" fmla="*/ 75 w 551"/>
                    <a:gd name="T31" fmla="*/ 298 h 335"/>
                    <a:gd name="T32" fmla="*/ 52 w 551"/>
                    <a:gd name="T33" fmla="*/ 282 h 335"/>
                    <a:gd name="T34" fmla="*/ 24 w 551"/>
                    <a:gd name="T35" fmla="*/ 258 h 335"/>
                    <a:gd name="T36" fmla="*/ 9 w 551"/>
                    <a:gd name="T37" fmla="*/ 238 h 335"/>
                    <a:gd name="T38" fmla="*/ 0 w 551"/>
                    <a:gd name="T39" fmla="*/ 222 h 335"/>
                    <a:gd name="T40" fmla="*/ 0 w 551"/>
                    <a:gd name="T41" fmla="*/ 204 h 335"/>
                    <a:gd name="T42" fmla="*/ 6 w 551"/>
                    <a:gd name="T43" fmla="*/ 182 h 335"/>
                    <a:gd name="T44" fmla="*/ 18 w 551"/>
                    <a:gd name="T45" fmla="*/ 166 h 335"/>
                    <a:gd name="T46" fmla="*/ 27 w 551"/>
                    <a:gd name="T47" fmla="*/ 131 h 335"/>
                    <a:gd name="T48" fmla="*/ 31 w 551"/>
                    <a:gd name="T49" fmla="*/ 112 h 335"/>
                    <a:gd name="T50" fmla="*/ 283 w 551"/>
                    <a:gd name="T51" fmla="*/ 128 h 335"/>
                    <a:gd name="T52" fmla="*/ 316 w 551"/>
                    <a:gd name="T53" fmla="*/ 122 h 335"/>
                    <a:gd name="T54" fmla="*/ 357 w 551"/>
                    <a:gd name="T55" fmla="*/ 109 h 335"/>
                    <a:gd name="T56" fmla="*/ 388 w 551"/>
                    <a:gd name="T57" fmla="*/ 93 h 335"/>
                    <a:gd name="T58" fmla="*/ 421 w 551"/>
                    <a:gd name="T59" fmla="*/ 73 h 335"/>
                    <a:gd name="T60" fmla="*/ 453 w 551"/>
                    <a:gd name="T61" fmla="*/ 44 h 335"/>
                    <a:gd name="T62" fmla="*/ 472 w 551"/>
                    <a:gd name="T63" fmla="*/ 19 h 335"/>
                    <a:gd name="T64" fmla="*/ 486 w 551"/>
                    <a:gd name="T65" fmla="*/ 0 h 335"/>
                    <a:gd name="T66" fmla="*/ 534 w 551"/>
                    <a:gd name="T67" fmla="*/ 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 name="Freeform 26"/>
                <p:cNvSpPr>
                  <a:spLocks/>
                </p:cNvSpPr>
                <p:nvPr/>
              </p:nvSpPr>
              <p:spPr bwMode="auto">
                <a:xfrm>
                  <a:off x="5197" y="119"/>
                  <a:ext cx="475" cy="552"/>
                </a:xfrm>
                <a:custGeom>
                  <a:avLst/>
                  <a:gdLst>
                    <a:gd name="T0" fmla="*/ 0 w 475"/>
                    <a:gd name="T1" fmla="*/ 0 h 552"/>
                    <a:gd name="T2" fmla="*/ 0 w 475"/>
                    <a:gd name="T3" fmla="*/ 294 h 552"/>
                    <a:gd name="T4" fmla="*/ 28 w 475"/>
                    <a:gd name="T5" fmla="*/ 291 h 552"/>
                    <a:gd name="T6" fmla="*/ 63 w 475"/>
                    <a:gd name="T7" fmla="*/ 293 h 552"/>
                    <a:gd name="T8" fmla="*/ 121 w 475"/>
                    <a:gd name="T9" fmla="*/ 299 h 552"/>
                    <a:gd name="T10" fmla="*/ 178 w 475"/>
                    <a:gd name="T11" fmla="*/ 310 h 552"/>
                    <a:gd name="T12" fmla="*/ 231 w 475"/>
                    <a:gd name="T13" fmla="*/ 323 h 552"/>
                    <a:gd name="T14" fmla="*/ 274 w 475"/>
                    <a:gd name="T15" fmla="*/ 339 h 552"/>
                    <a:gd name="T16" fmla="*/ 325 w 475"/>
                    <a:gd name="T17" fmla="*/ 364 h 552"/>
                    <a:gd name="T18" fmla="*/ 364 w 475"/>
                    <a:gd name="T19" fmla="*/ 390 h 552"/>
                    <a:gd name="T20" fmla="*/ 393 w 475"/>
                    <a:gd name="T21" fmla="*/ 415 h 552"/>
                    <a:gd name="T22" fmla="*/ 414 w 475"/>
                    <a:gd name="T23" fmla="*/ 439 h 552"/>
                    <a:gd name="T24" fmla="*/ 427 w 475"/>
                    <a:gd name="T25" fmla="*/ 461 h 552"/>
                    <a:gd name="T26" fmla="*/ 439 w 475"/>
                    <a:gd name="T27" fmla="*/ 488 h 552"/>
                    <a:gd name="T28" fmla="*/ 444 w 475"/>
                    <a:gd name="T29" fmla="*/ 513 h 552"/>
                    <a:gd name="T30" fmla="*/ 451 w 475"/>
                    <a:gd name="T31" fmla="*/ 551 h 552"/>
                    <a:gd name="T32" fmla="*/ 457 w 475"/>
                    <a:gd name="T33" fmla="*/ 518 h 552"/>
                    <a:gd name="T34" fmla="*/ 466 w 475"/>
                    <a:gd name="T35" fmla="*/ 481 h 552"/>
                    <a:gd name="T36" fmla="*/ 469 w 475"/>
                    <a:gd name="T37" fmla="*/ 453 h 552"/>
                    <a:gd name="T38" fmla="*/ 474 w 475"/>
                    <a:gd name="T39" fmla="*/ 420 h 552"/>
                    <a:gd name="T40" fmla="*/ 472 w 475"/>
                    <a:gd name="T41" fmla="*/ 393 h 552"/>
                    <a:gd name="T42" fmla="*/ 466 w 475"/>
                    <a:gd name="T43" fmla="*/ 361 h 552"/>
                    <a:gd name="T44" fmla="*/ 459 w 475"/>
                    <a:gd name="T45" fmla="*/ 317 h 552"/>
                    <a:gd name="T46" fmla="*/ 444 w 475"/>
                    <a:gd name="T47" fmla="*/ 279 h 552"/>
                    <a:gd name="T48" fmla="*/ 424 w 475"/>
                    <a:gd name="T49" fmla="*/ 238 h 552"/>
                    <a:gd name="T50" fmla="*/ 399 w 475"/>
                    <a:gd name="T51" fmla="*/ 196 h 552"/>
                    <a:gd name="T52" fmla="*/ 363 w 475"/>
                    <a:gd name="T53" fmla="*/ 152 h 552"/>
                    <a:gd name="T54" fmla="*/ 322 w 475"/>
                    <a:gd name="T55" fmla="*/ 116 h 552"/>
                    <a:gd name="T56" fmla="*/ 286 w 475"/>
                    <a:gd name="T57" fmla="*/ 87 h 552"/>
                    <a:gd name="T58" fmla="*/ 241 w 475"/>
                    <a:gd name="T59" fmla="*/ 60 h 552"/>
                    <a:gd name="T60" fmla="*/ 195 w 475"/>
                    <a:gd name="T61" fmla="*/ 40 h 552"/>
                    <a:gd name="T62" fmla="*/ 141 w 475"/>
                    <a:gd name="T63" fmla="*/ 21 h 552"/>
                    <a:gd name="T64" fmla="*/ 94 w 475"/>
                    <a:gd name="T65" fmla="*/ 10 h 552"/>
                    <a:gd name="T66" fmla="*/ 39 w 475"/>
                    <a:gd name="T67" fmla="*/ 3 h 552"/>
                    <a:gd name="T68" fmla="*/ 0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5" name="Freeform 27"/>
                <p:cNvSpPr>
                  <a:spLocks/>
                </p:cNvSpPr>
                <p:nvPr/>
              </p:nvSpPr>
              <p:spPr bwMode="auto">
                <a:xfrm>
                  <a:off x="5228" y="687"/>
                  <a:ext cx="156" cy="117"/>
                </a:xfrm>
                <a:custGeom>
                  <a:avLst/>
                  <a:gdLst>
                    <a:gd name="T0" fmla="*/ 83 w 156"/>
                    <a:gd name="T1" fmla="*/ 0 h 117"/>
                    <a:gd name="T2" fmla="*/ 134 w 156"/>
                    <a:gd name="T3" fmla="*/ 19 h 117"/>
                    <a:gd name="T4" fmla="*/ 152 w 156"/>
                    <a:gd name="T5" fmla="*/ 45 h 117"/>
                    <a:gd name="T6" fmla="*/ 155 w 156"/>
                    <a:gd name="T7" fmla="*/ 70 h 117"/>
                    <a:gd name="T8" fmla="*/ 155 w 156"/>
                    <a:gd name="T9" fmla="*/ 83 h 117"/>
                    <a:gd name="T10" fmla="*/ 146 w 156"/>
                    <a:gd name="T11" fmla="*/ 99 h 117"/>
                    <a:gd name="T12" fmla="*/ 126 w 156"/>
                    <a:gd name="T13" fmla="*/ 107 h 117"/>
                    <a:gd name="T14" fmla="*/ 105 w 156"/>
                    <a:gd name="T15" fmla="*/ 113 h 117"/>
                    <a:gd name="T16" fmla="*/ 86 w 156"/>
                    <a:gd name="T17" fmla="*/ 116 h 117"/>
                    <a:gd name="T18" fmla="*/ 69 w 156"/>
                    <a:gd name="T19" fmla="*/ 116 h 117"/>
                    <a:gd name="T20" fmla="*/ 41 w 156"/>
                    <a:gd name="T21" fmla="*/ 111 h 117"/>
                    <a:gd name="T22" fmla="*/ 21 w 156"/>
                    <a:gd name="T23" fmla="*/ 106 h 117"/>
                    <a:gd name="T24" fmla="*/ 9 w 156"/>
                    <a:gd name="T25" fmla="*/ 98 h 117"/>
                    <a:gd name="T26" fmla="*/ 2 w 156"/>
                    <a:gd name="T27" fmla="*/ 89 h 117"/>
                    <a:gd name="T28" fmla="*/ 0 w 156"/>
                    <a:gd name="T29" fmla="*/ 78 h 117"/>
                    <a:gd name="T30" fmla="*/ 2 w 156"/>
                    <a:gd name="T31" fmla="*/ 60 h 117"/>
                    <a:gd name="T32" fmla="*/ 9 w 156"/>
                    <a:gd name="T33" fmla="*/ 11 h 117"/>
                    <a:gd name="T34" fmla="*/ 83 w 156"/>
                    <a:gd name="T3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 name="Freeform 28"/>
                <p:cNvSpPr>
                  <a:spLocks/>
                </p:cNvSpPr>
                <p:nvPr/>
              </p:nvSpPr>
              <p:spPr bwMode="auto">
                <a:xfrm>
                  <a:off x="5224" y="699"/>
                  <a:ext cx="88" cy="75"/>
                </a:xfrm>
                <a:custGeom>
                  <a:avLst/>
                  <a:gdLst>
                    <a:gd name="T0" fmla="*/ 0 w 88"/>
                    <a:gd name="T1" fmla="*/ 69 h 75"/>
                    <a:gd name="T2" fmla="*/ 11 w 88"/>
                    <a:gd name="T3" fmla="*/ 0 h 75"/>
                    <a:gd name="T4" fmla="*/ 54 w 88"/>
                    <a:gd name="T5" fmla="*/ 5 h 75"/>
                    <a:gd name="T6" fmla="*/ 87 w 88"/>
                    <a:gd name="T7" fmla="*/ 9 h 75"/>
                    <a:gd name="T8" fmla="*/ 78 w 88"/>
                    <a:gd name="T9" fmla="*/ 74 h 75"/>
                    <a:gd name="T10" fmla="*/ 75 w 88"/>
                    <a:gd name="T11" fmla="*/ 59 h 75"/>
                    <a:gd name="T12" fmla="*/ 65 w 88"/>
                    <a:gd name="T13" fmla="*/ 48 h 75"/>
                    <a:gd name="T14" fmla="*/ 47 w 88"/>
                    <a:gd name="T15" fmla="*/ 44 h 75"/>
                    <a:gd name="T16" fmla="*/ 27 w 88"/>
                    <a:gd name="T17" fmla="*/ 45 h 75"/>
                    <a:gd name="T18" fmla="*/ 11 w 88"/>
                    <a:gd name="T19" fmla="*/ 52 h 75"/>
                    <a:gd name="T20" fmla="*/ 0 w 88"/>
                    <a:gd name="T21"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 name="Freeform 29"/>
                <p:cNvSpPr>
                  <a:spLocks/>
                </p:cNvSpPr>
                <p:nvPr/>
              </p:nvSpPr>
              <p:spPr bwMode="auto">
                <a:xfrm>
                  <a:off x="5101" y="479"/>
                  <a:ext cx="319" cy="286"/>
                </a:xfrm>
                <a:custGeom>
                  <a:avLst/>
                  <a:gdLst>
                    <a:gd name="T0" fmla="*/ 1 w 319"/>
                    <a:gd name="T1" fmla="*/ 275 h 286"/>
                    <a:gd name="T2" fmla="*/ 3 w 319"/>
                    <a:gd name="T3" fmla="*/ 254 h 286"/>
                    <a:gd name="T4" fmla="*/ 12 w 319"/>
                    <a:gd name="T5" fmla="*/ 235 h 286"/>
                    <a:gd name="T6" fmla="*/ 19 w 319"/>
                    <a:gd name="T7" fmla="*/ 219 h 286"/>
                    <a:gd name="T8" fmla="*/ 24 w 319"/>
                    <a:gd name="T9" fmla="*/ 194 h 286"/>
                    <a:gd name="T10" fmla="*/ 30 w 319"/>
                    <a:gd name="T11" fmla="*/ 161 h 286"/>
                    <a:gd name="T12" fmla="*/ 34 w 319"/>
                    <a:gd name="T13" fmla="*/ 126 h 286"/>
                    <a:gd name="T14" fmla="*/ 37 w 319"/>
                    <a:gd name="T15" fmla="*/ 94 h 286"/>
                    <a:gd name="T16" fmla="*/ 39 w 319"/>
                    <a:gd name="T17" fmla="*/ 67 h 286"/>
                    <a:gd name="T18" fmla="*/ 40 w 319"/>
                    <a:gd name="T19" fmla="*/ 43 h 286"/>
                    <a:gd name="T20" fmla="*/ 48 w 319"/>
                    <a:gd name="T21" fmla="*/ 29 h 286"/>
                    <a:gd name="T22" fmla="*/ 63 w 319"/>
                    <a:gd name="T23" fmla="*/ 16 h 286"/>
                    <a:gd name="T24" fmla="*/ 78 w 319"/>
                    <a:gd name="T25" fmla="*/ 9 h 286"/>
                    <a:gd name="T26" fmla="*/ 102 w 319"/>
                    <a:gd name="T27" fmla="*/ 2 h 286"/>
                    <a:gd name="T28" fmla="*/ 129 w 319"/>
                    <a:gd name="T29" fmla="*/ 0 h 286"/>
                    <a:gd name="T30" fmla="*/ 171 w 319"/>
                    <a:gd name="T31" fmla="*/ 0 h 286"/>
                    <a:gd name="T32" fmla="*/ 208 w 319"/>
                    <a:gd name="T33" fmla="*/ 2 h 286"/>
                    <a:gd name="T34" fmla="*/ 244 w 319"/>
                    <a:gd name="T35" fmla="*/ 9 h 286"/>
                    <a:gd name="T36" fmla="*/ 277 w 319"/>
                    <a:gd name="T37" fmla="*/ 21 h 286"/>
                    <a:gd name="T38" fmla="*/ 298 w 319"/>
                    <a:gd name="T39" fmla="*/ 35 h 286"/>
                    <a:gd name="T40" fmla="*/ 310 w 319"/>
                    <a:gd name="T41" fmla="*/ 47 h 286"/>
                    <a:gd name="T42" fmla="*/ 318 w 319"/>
                    <a:gd name="T43" fmla="*/ 61 h 286"/>
                    <a:gd name="T44" fmla="*/ 316 w 319"/>
                    <a:gd name="T45" fmla="*/ 75 h 286"/>
                    <a:gd name="T46" fmla="*/ 313 w 319"/>
                    <a:gd name="T47" fmla="*/ 89 h 286"/>
                    <a:gd name="T48" fmla="*/ 303 w 319"/>
                    <a:gd name="T49" fmla="*/ 104 h 286"/>
                    <a:gd name="T50" fmla="*/ 295 w 319"/>
                    <a:gd name="T51" fmla="*/ 123 h 286"/>
                    <a:gd name="T52" fmla="*/ 291 w 319"/>
                    <a:gd name="T53" fmla="*/ 149 h 286"/>
                    <a:gd name="T54" fmla="*/ 288 w 319"/>
                    <a:gd name="T55" fmla="*/ 176 h 286"/>
                    <a:gd name="T56" fmla="*/ 283 w 319"/>
                    <a:gd name="T57" fmla="*/ 200 h 286"/>
                    <a:gd name="T58" fmla="*/ 282 w 319"/>
                    <a:gd name="T59" fmla="*/ 235 h 286"/>
                    <a:gd name="T60" fmla="*/ 280 w 319"/>
                    <a:gd name="T61" fmla="*/ 265 h 286"/>
                    <a:gd name="T62" fmla="*/ 280 w 319"/>
                    <a:gd name="T63" fmla="*/ 285 h 286"/>
                    <a:gd name="T64" fmla="*/ 270 w 319"/>
                    <a:gd name="T65" fmla="*/ 260 h 286"/>
                    <a:gd name="T66" fmla="*/ 250 w 319"/>
                    <a:gd name="T67" fmla="*/ 248 h 286"/>
                    <a:gd name="T68" fmla="*/ 232 w 319"/>
                    <a:gd name="T69" fmla="*/ 241 h 286"/>
                    <a:gd name="T70" fmla="*/ 210 w 319"/>
                    <a:gd name="T71" fmla="*/ 236 h 286"/>
                    <a:gd name="T72" fmla="*/ 175 w 319"/>
                    <a:gd name="T73" fmla="*/ 229 h 286"/>
                    <a:gd name="T74" fmla="*/ 141 w 319"/>
                    <a:gd name="T75" fmla="*/ 228 h 286"/>
                    <a:gd name="T76" fmla="*/ 121 w 319"/>
                    <a:gd name="T77" fmla="*/ 228 h 286"/>
                    <a:gd name="T78" fmla="*/ 90 w 319"/>
                    <a:gd name="T79" fmla="*/ 230 h 286"/>
                    <a:gd name="T80" fmla="*/ 54 w 319"/>
                    <a:gd name="T81" fmla="*/ 237 h 286"/>
                    <a:gd name="T82" fmla="*/ 31 w 319"/>
                    <a:gd name="T83" fmla="*/ 246 h 286"/>
                    <a:gd name="T84" fmla="*/ 16 w 319"/>
                    <a:gd name="T85" fmla="*/ 255 h 286"/>
                    <a:gd name="T86" fmla="*/ 0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Freeform 30"/>
                <p:cNvSpPr>
                  <a:spLocks/>
                </p:cNvSpPr>
                <p:nvPr/>
              </p:nvSpPr>
              <p:spPr bwMode="auto">
                <a:xfrm>
                  <a:off x="4371" y="119"/>
                  <a:ext cx="832" cy="420"/>
                </a:xfrm>
                <a:custGeom>
                  <a:avLst/>
                  <a:gdLst>
                    <a:gd name="T0" fmla="*/ 0 w 832"/>
                    <a:gd name="T1" fmla="*/ 0 h 420"/>
                    <a:gd name="T2" fmla="*/ 0 w 832"/>
                    <a:gd name="T3" fmla="*/ 356 h 420"/>
                    <a:gd name="T4" fmla="*/ 84 w 832"/>
                    <a:gd name="T5" fmla="*/ 374 h 420"/>
                    <a:gd name="T6" fmla="*/ 153 w 832"/>
                    <a:gd name="T7" fmla="*/ 393 h 420"/>
                    <a:gd name="T8" fmla="*/ 210 w 832"/>
                    <a:gd name="T9" fmla="*/ 404 h 420"/>
                    <a:gd name="T10" fmla="*/ 258 w 832"/>
                    <a:gd name="T11" fmla="*/ 410 h 420"/>
                    <a:gd name="T12" fmla="*/ 312 w 832"/>
                    <a:gd name="T13" fmla="*/ 416 h 420"/>
                    <a:gd name="T14" fmla="*/ 402 w 832"/>
                    <a:gd name="T15" fmla="*/ 419 h 420"/>
                    <a:gd name="T16" fmla="*/ 485 w 832"/>
                    <a:gd name="T17" fmla="*/ 412 h 420"/>
                    <a:gd name="T18" fmla="*/ 570 w 832"/>
                    <a:gd name="T19" fmla="*/ 399 h 420"/>
                    <a:gd name="T20" fmla="*/ 652 w 832"/>
                    <a:gd name="T21" fmla="*/ 377 h 420"/>
                    <a:gd name="T22" fmla="*/ 724 w 832"/>
                    <a:gd name="T23" fmla="*/ 347 h 420"/>
                    <a:gd name="T24" fmla="*/ 784 w 832"/>
                    <a:gd name="T25" fmla="*/ 306 h 420"/>
                    <a:gd name="T26" fmla="*/ 829 w 832"/>
                    <a:gd name="T27" fmla="*/ 291 h 420"/>
                    <a:gd name="T28" fmla="*/ 831 w 832"/>
                    <a:gd name="T29" fmla="*/ 2 h 420"/>
                    <a:gd name="T30" fmla="*/ 786 w 832"/>
                    <a:gd name="T31" fmla="*/ 9 h 420"/>
                    <a:gd name="T32" fmla="*/ 726 w 832"/>
                    <a:gd name="T33" fmla="*/ 29 h 420"/>
                    <a:gd name="T34" fmla="*/ 654 w 832"/>
                    <a:gd name="T35" fmla="*/ 55 h 420"/>
                    <a:gd name="T36" fmla="*/ 585 w 832"/>
                    <a:gd name="T37" fmla="*/ 70 h 420"/>
                    <a:gd name="T38" fmla="*/ 515 w 832"/>
                    <a:gd name="T39" fmla="*/ 78 h 420"/>
                    <a:gd name="T40" fmla="*/ 468 w 832"/>
                    <a:gd name="T41" fmla="*/ 82 h 420"/>
                    <a:gd name="T42" fmla="*/ 428 w 832"/>
                    <a:gd name="T43" fmla="*/ 84 h 420"/>
                    <a:gd name="T44" fmla="*/ 358 w 832"/>
                    <a:gd name="T45" fmla="*/ 84 h 420"/>
                    <a:gd name="T46" fmla="*/ 314 w 832"/>
                    <a:gd name="T47" fmla="*/ 81 h 420"/>
                    <a:gd name="T48" fmla="*/ 274 w 832"/>
                    <a:gd name="T49" fmla="*/ 76 h 420"/>
                    <a:gd name="T50" fmla="*/ 229 w 832"/>
                    <a:gd name="T51" fmla="*/ 73 h 420"/>
                    <a:gd name="T52" fmla="*/ 190 w 832"/>
                    <a:gd name="T53" fmla="*/ 66 h 420"/>
                    <a:gd name="T54" fmla="*/ 140 w 832"/>
                    <a:gd name="T55" fmla="*/ 57 h 420"/>
                    <a:gd name="T56" fmla="*/ 96 w 832"/>
                    <a:gd name="T57" fmla="*/ 44 h 420"/>
                    <a:gd name="T58" fmla="*/ 49 w 832"/>
                    <a:gd name="T59" fmla="*/ 24 h 420"/>
                    <a:gd name="T60" fmla="*/ 0 w 832"/>
                    <a:gd name="T6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79" name="Freeform 31"/>
              <p:cNvSpPr>
                <a:spLocks/>
              </p:cNvSpPr>
              <p:nvPr/>
            </p:nvSpPr>
            <p:spPr bwMode="auto">
              <a:xfrm>
                <a:off x="5217" y="774"/>
                <a:ext cx="156" cy="118"/>
              </a:xfrm>
              <a:custGeom>
                <a:avLst/>
                <a:gdLst>
                  <a:gd name="T0" fmla="*/ 83 w 156"/>
                  <a:gd name="T1" fmla="*/ 0 h 118"/>
                  <a:gd name="T2" fmla="*/ 134 w 156"/>
                  <a:gd name="T3" fmla="*/ 19 h 118"/>
                  <a:gd name="T4" fmla="*/ 152 w 156"/>
                  <a:gd name="T5" fmla="*/ 46 h 118"/>
                  <a:gd name="T6" fmla="*/ 155 w 156"/>
                  <a:gd name="T7" fmla="*/ 70 h 118"/>
                  <a:gd name="T8" fmla="*/ 155 w 156"/>
                  <a:gd name="T9" fmla="*/ 84 h 118"/>
                  <a:gd name="T10" fmla="*/ 146 w 156"/>
                  <a:gd name="T11" fmla="*/ 100 h 118"/>
                  <a:gd name="T12" fmla="*/ 126 w 156"/>
                  <a:gd name="T13" fmla="*/ 108 h 118"/>
                  <a:gd name="T14" fmla="*/ 105 w 156"/>
                  <a:gd name="T15" fmla="*/ 114 h 118"/>
                  <a:gd name="T16" fmla="*/ 86 w 156"/>
                  <a:gd name="T17" fmla="*/ 117 h 118"/>
                  <a:gd name="T18" fmla="*/ 69 w 156"/>
                  <a:gd name="T19" fmla="*/ 117 h 118"/>
                  <a:gd name="T20" fmla="*/ 41 w 156"/>
                  <a:gd name="T21" fmla="*/ 112 h 118"/>
                  <a:gd name="T22" fmla="*/ 21 w 156"/>
                  <a:gd name="T23" fmla="*/ 107 h 118"/>
                  <a:gd name="T24" fmla="*/ 9 w 156"/>
                  <a:gd name="T25" fmla="*/ 98 h 118"/>
                  <a:gd name="T26" fmla="*/ 2 w 156"/>
                  <a:gd name="T27" fmla="*/ 90 h 118"/>
                  <a:gd name="T28" fmla="*/ 0 w 156"/>
                  <a:gd name="T29" fmla="*/ 78 h 118"/>
                  <a:gd name="T30" fmla="*/ 2 w 156"/>
                  <a:gd name="T31" fmla="*/ 60 h 118"/>
                  <a:gd name="T32" fmla="*/ 9 w 156"/>
                  <a:gd name="T33" fmla="*/ 11 h 118"/>
                  <a:gd name="T34" fmla="*/ 83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 name="Freeform 32"/>
              <p:cNvSpPr>
                <a:spLocks/>
              </p:cNvSpPr>
              <p:nvPr/>
            </p:nvSpPr>
            <p:spPr bwMode="auto">
              <a:xfrm>
                <a:off x="5213" y="787"/>
                <a:ext cx="88" cy="74"/>
              </a:xfrm>
              <a:custGeom>
                <a:avLst/>
                <a:gdLst>
                  <a:gd name="T0" fmla="*/ 0 w 88"/>
                  <a:gd name="T1" fmla="*/ 68 h 74"/>
                  <a:gd name="T2" fmla="*/ 11 w 88"/>
                  <a:gd name="T3" fmla="*/ 0 h 74"/>
                  <a:gd name="T4" fmla="*/ 54 w 88"/>
                  <a:gd name="T5" fmla="*/ 5 h 74"/>
                  <a:gd name="T6" fmla="*/ 87 w 88"/>
                  <a:gd name="T7" fmla="*/ 9 h 74"/>
                  <a:gd name="T8" fmla="*/ 78 w 88"/>
                  <a:gd name="T9" fmla="*/ 73 h 74"/>
                  <a:gd name="T10" fmla="*/ 75 w 88"/>
                  <a:gd name="T11" fmla="*/ 58 h 74"/>
                  <a:gd name="T12" fmla="*/ 65 w 88"/>
                  <a:gd name="T13" fmla="*/ 47 h 74"/>
                  <a:gd name="T14" fmla="*/ 47 w 88"/>
                  <a:gd name="T15" fmla="*/ 44 h 74"/>
                  <a:gd name="T16" fmla="*/ 27 w 88"/>
                  <a:gd name="T17" fmla="*/ 45 h 74"/>
                  <a:gd name="T18" fmla="*/ 11 w 88"/>
                  <a:gd name="T19" fmla="*/ 52 h 74"/>
                  <a:gd name="T20" fmla="*/ 0 w 88"/>
                  <a:gd name="T21"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1" name="Freeform 33"/>
              <p:cNvSpPr>
                <a:spLocks/>
              </p:cNvSpPr>
              <p:nvPr/>
            </p:nvSpPr>
            <p:spPr bwMode="auto">
              <a:xfrm>
                <a:off x="423" y="765"/>
                <a:ext cx="156" cy="118"/>
              </a:xfrm>
              <a:custGeom>
                <a:avLst/>
                <a:gdLst>
                  <a:gd name="T0" fmla="*/ 72 w 156"/>
                  <a:gd name="T1" fmla="*/ 0 h 118"/>
                  <a:gd name="T2" fmla="*/ 21 w 156"/>
                  <a:gd name="T3" fmla="*/ 19 h 118"/>
                  <a:gd name="T4" fmla="*/ 3 w 156"/>
                  <a:gd name="T5" fmla="*/ 46 h 118"/>
                  <a:gd name="T6" fmla="*/ 0 w 156"/>
                  <a:gd name="T7" fmla="*/ 70 h 118"/>
                  <a:gd name="T8" fmla="*/ 0 w 156"/>
                  <a:gd name="T9" fmla="*/ 84 h 118"/>
                  <a:gd name="T10" fmla="*/ 9 w 156"/>
                  <a:gd name="T11" fmla="*/ 100 h 118"/>
                  <a:gd name="T12" fmla="*/ 29 w 156"/>
                  <a:gd name="T13" fmla="*/ 108 h 118"/>
                  <a:gd name="T14" fmla="*/ 50 w 156"/>
                  <a:gd name="T15" fmla="*/ 114 h 118"/>
                  <a:gd name="T16" fmla="*/ 69 w 156"/>
                  <a:gd name="T17" fmla="*/ 117 h 118"/>
                  <a:gd name="T18" fmla="*/ 86 w 156"/>
                  <a:gd name="T19" fmla="*/ 117 h 118"/>
                  <a:gd name="T20" fmla="*/ 114 w 156"/>
                  <a:gd name="T21" fmla="*/ 112 h 118"/>
                  <a:gd name="T22" fmla="*/ 134 w 156"/>
                  <a:gd name="T23" fmla="*/ 107 h 118"/>
                  <a:gd name="T24" fmla="*/ 146 w 156"/>
                  <a:gd name="T25" fmla="*/ 98 h 118"/>
                  <a:gd name="T26" fmla="*/ 153 w 156"/>
                  <a:gd name="T27" fmla="*/ 90 h 118"/>
                  <a:gd name="T28" fmla="*/ 155 w 156"/>
                  <a:gd name="T29" fmla="*/ 78 h 118"/>
                  <a:gd name="T30" fmla="*/ 153 w 156"/>
                  <a:gd name="T31" fmla="*/ 60 h 118"/>
                  <a:gd name="T32" fmla="*/ 146 w 156"/>
                  <a:gd name="T33" fmla="*/ 11 h 118"/>
                  <a:gd name="T34" fmla="*/ 72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2" name="Freeform 34"/>
              <p:cNvSpPr>
                <a:spLocks/>
              </p:cNvSpPr>
              <p:nvPr/>
            </p:nvSpPr>
            <p:spPr bwMode="auto">
              <a:xfrm>
                <a:off x="495" y="779"/>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3"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4" name="Freeform 36"/>
              <p:cNvSpPr>
                <a:spLocks/>
              </p:cNvSpPr>
              <p:nvPr/>
            </p:nvSpPr>
            <p:spPr bwMode="auto">
              <a:xfrm>
                <a:off x="1356" y="63"/>
                <a:ext cx="2967" cy="457"/>
              </a:xfrm>
              <a:custGeom>
                <a:avLst/>
                <a:gdLst>
                  <a:gd name="T0" fmla="*/ 0 w 2967"/>
                  <a:gd name="T1" fmla="*/ 122 h 457"/>
                  <a:gd name="T2" fmla="*/ 207 w 2967"/>
                  <a:gd name="T3" fmla="*/ 78 h 457"/>
                  <a:gd name="T4" fmla="*/ 442 w 2967"/>
                  <a:gd name="T5" fmla="*/ 48 h 457"/>
                  <a:gd name="T6" fmla="*/ 640 w 2967"/>
                  <a:gd name="T7" fmla="*/ 32 h 457"/>
                  <a:gd name="T8" fmla="*/ 897 w 2967"/>
                  <a:gd name="T9" fmla="*/ 16 h 457"/>
                  <a:gd name="T10" fmla="*/ 1215 w 2967"/>
                  <a:gd name="T11" fmla="*/ 2 h 457"/>
                  <a:gd name="T12" fmla="*/ 1392 w 2967"/>
                  <a:gd name="T13" fmla="*/ 0 h 457"/>
                  <a:gd name="T14" fmla="*/ 1710 w 2967"/>
                  <a:gd name="T15" fmla="*/ 0 h 457"/>
                  <a:gd name="T16" fmla="*/ 1997 w 2967"/>
                  <a:gd name="T17" fmla="*/ 10 h 457"/>
                  <a:gd name="T18" fmla="*/ 2258 w 2967"/>
                  <a:gd name="T19" fmla="*/ 21 h 457"/>
                  <a:gd name="T20" fmla="*/ 2493 w 2967"/>
                  <a:gd name="T21" fmla="*/ 38 h 457"/>
                  <a:gd name="T22" fmla="*/ 2674 w 2967"/>
                  <a:gd name="T23" fmla="*/ 54 h 457"/>
                  <a:gd name="T24" fmla="*/ 2828 w 2967"/>
                  <a:gd name="T25" fmla="*/ 73 h 457"/>
                  <a:gd name="T26" fmla="*/ 2966 w 2967"/>
                  <a:gd name="T27" fmla="*/ 92 h 457"/>
                  <a:gd name="T28" fmla="*/ 2966 w 2967"/>
                  <a:gd name="T29" fmla="*/ 456 h 457"/>
                  <a:gd name="T30" fmla="*/ 2833 w 2967"/>
                  <a:gd name="T31" fmla="*/ 434 h 457"/>
                  <a:gd name="T32" fmla="*/ 2563 w 2967"/>
                  <a:gd name="T33" fmla="*/ 399 h 457"/>
                  <a:gd name="T34" fmla="*/ 2382 w 2967"/>
                  <a:gd name="T35" fmla="*/ 382 h 457"/>
                  <a:gd name="T36" fmla="*/ 2134 w 2967"/>
                  <a:gd name="T37" fmla="*/ 366 h 457"/>
                  <a:gd name="T38" fmla="*/ 1944 w 2967"/>
                  <a:gd name="T39" fmla="*/ 358 h 457"/>
                  <a:gd name="T40" fmla="*/ 1746 w 2967"/>
                  <a:gd name="T41" fmla="*/ 350 h 457"/>
                  <a:gd name="T42" fmla="*/ 1529 w 2967"/>
                  <a:gd name="T43" fmla="*/ 350 h 457"/>
                  <a:gd name="T44" fmla="*/ 1295 w 2967"/>
                  <a:gd name="T45" fmla="*/ 350 h 457"/>
                  <a:gd name="T46" fmla="*/ 1047 w 2967"/>
                  <a:gd name="T47" fmla="*/ 355 h 457"/>
                  <a:gd name="T48" fmla="*/ 853 w 2967"/>
                  <a:gd name="T49" fmla="*/ 363 h 457"/>
                  <a:gd name="T50" fmla="*/ 654 w 2967"/>
                  <a:gd name="T51" fmla="*/ 374 h 457"/>
                  <a:gd name="T52" fmla="*/ 468 w 2967"/>
                  <a:gd name="T53" fmla="*/ 388 h 457"/>
                  <a:gd name="T54" fmla="*/ 296 w 2967"/>
                  <a:gd name="T55" fmla="*/ 404 h 457"/>
                  <a:gd name="T56" fmla="*/ 150 w 2967"/>
                  <a:gd name="T57" fmla="*/ 423 h 457"/>
                  <a:gd name="T58" fmla="*/ 13 w 2967"/>
                  <a:gd name="T59" fmla="*/ 445 h 457"/>
                  <a:gd name="T60" fmla="*/ 0 w 2967"/>
                  <a:gd name="T61" fmla="*/ 12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5" name="Freeform 37"/>
              <p:cNvSpPr>
                <a:spLocks/>
              </p:cNvSpPr>
              <p:nvPr/>
            </p:nvSpPr>
            <p:spPr bwMode="auto">
              <a:xfrm>
                <a:off x="555" y="159"/>
                <a:ext cx="823" cy="431"/>
              </a:xfrm>
              <a:custGeom>
                <a:avLst/>
                <a:gdLst>
                  <a:gd name="T0" fmla="*/ 815 w 823"/>
                  <a:gd name="T1" fmla="*/ 27 h 431"/>
                  <a:gd name="T2" fmla="*/ 822 w 823"/>
                  <a:gd name="T3" fmla="*/ 350 h 431"/>
                  <a:gd name="T4" fmla="*/ 746 w 823"/>
                  <a:gd name="T5" fmla="*/ 382 h 431"/>
                  <a:gd name="T6" fmla="*/ 676 w 823"/>
                  <a:gd name="T7" fmla="*/ 404 h 431"/>
                  <a:gd name="T8" fmla="*/ 619 w 823"/>
                  <a:gd name="T9" fmla="*/ 415 h 431"/>
                  <a:gd name="T10" fmla="*/ 571 w 823"/>
                  <a:gd name="T11" fmla="*/ 421 h 431"/>
                  <a:gd name="T12" fmla="*/ 517 w 823"/>
                  <a:gd name="T13" fmla="*/ 427 h 431"/>
                  <a:gd name="T14" fmla="*/ 427 w 823"/>
                  <a:gd name="T15" fmla="*/ 430 h 431"/>
                  <a:gd name="T16" fmla="*/ 344 w 823"/>
                  <a:gd name="T17" fmla="*/ 423 h 431"/>
                  <a:gd name="T18" fmla="*/ 259 w 823"/>
                  <a:gd name="T19" fmla="*/ 410 h 431"/>
                  <a:gd name="T20" fmla="*/ 177 w 823"/>
                  <a:gd name="T21" fmla="*/ 388 h 431"/>
                  <a:gd name="T22" fmla="*/ 105 w 823"/>
                  <a:gd name="T23" fmla="*/ 358 h 431"/>
                  <a:gd name="T24" fmla="*/ 41 w 823"/>
                  <a:gd name="T25" fmla="*/ 325 h 431"/>
                  <a:gd name="T26" fmla="*/ 0 w 823"/>
                  <a:gd name="T27" fmla="*/ 294 h 431"/>
                  <a:gd name="T28" fmla="*/ 0 w 823"/>
                  <a:gd name="T29" fmla="*/ 0 h 431"/>
                  <a:gd name="T30" fmla="*/ 46 w 823"/>
                  <a:gd name="T31" fmla="*/ 25 h 431"/>
                  <a:gd name="T32" fmla="*/ 105 w 823"/>
                  <a:gd name="T33" fmla="*/ 47 h 431"/>
                  <a:gd name="T34" fmla="*/ 175 w 823"/>
                  <a:gd name="T35" fmla="*/ 66 h 431"/>
                  <a:gd name="T36" fmla="*/ 244 w 823"/>
                  <a:gd name="T37" fmla="*/ 81 h 431"/>
                  <a:gd name="T38" fmla="*/ 314 w 823"/>
                  <a:gd name="T39" fmla="*/ 89 h 431"/>
                  <a:gd name="T40" fmla="*/ 361 w 823"/>
                  <a:gd name="T41" fmla="*/ 93 h 431"/>
                  <a:gd name="T42" fmla="*/ 401 w 823"/>
                  <a:gd name="T43" fmla="*/ 95 h 431"/>
                  <a:gd name="T44" fmla="*/ 471 w 823"/>
                  <a:gd name="T45" fmla="*/ 95 h 431"/>
                  <a:gd name="T46" fmla="*/ 515 w 823"/>
                  <a:gd name="T47" fmla="*/ 92 h 431"/>
                  <a:gd name="T48" fmla="*/ 555 w 823"/>
                  <a:gd name="T49" fmla="*/ 87 h 431"/>
                  <a:gd name="T50" fmla="*/ 600 w 823"/>
                  <a:gd name="T51" fmla="*/ 84 h 431"/>
                  <a:gd name="T52" fmla="*/ 640 w 823"/>
                  <a:gd name="T53" fmla="*/ 76 h 431"/>
                  <a:gd name="T54" fmla="*/ 689 w 823"/>
                  <a:gd name="T55" fmla="*/ 67 h 431"/>
                  <a:gd name="T56" fmla="*/ 733 w 823"/>
                  <a:gd name="T57" fmla="*/ 55 h 431"/>
                  <a:gd name="T58" fmla="*/ 777 w 823"/>
                  <a:gd name="T59" fmla="*/ 41 h 431"/>
                  <a:gd name="T60" fmla="*/ 815 w 823"/>
                  <a:gd name="T61" fmla="*/ 2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6" name="Freeform 38"/>
              <p:cNvSpPr>
                <a:spLocks/>
              </p:cNvSpPr>
              <p:nvPr/>
            </p:nvSpPr>
            <p:spPr bwMode="auto">
              <a:xfrm>
                <a:off x="102" y="573"/>
                <a:ext cx="551" cy="340"/>
              </a:xfrm>
              <a:custGeom>
                <a:avLst/>
                <a:gdLst>
                  <a:gd name="T0" fmla="*/ 16 w 551"/>
                  <a:gd name="T1" fmla="*/ 53 h 340"/>
                  <a:gd name="T2" fmla="*/ 0 w 551"/>
                  <a:gd name="T3" fmla="*/ 122 h 340"/>
                  <a:gd name="T4" fmla="*/ 10 w 551"/>
                  <a:gd name="T5" fmla="*/ 146 h 340"/>
                  <a:gd name="T6" fmla="*/ 33 w 551"/>
                  <a:gd name="T7" fmla="*/ 184 h 340"/>
                  <a:gd name="T8" fmla="*/ 57 w 551"/>
                  <a:gd name="T9" fmla="*/ 217 h 340"/>
                  <a:gd name="T10" fmla="*/ 85 w 551"/>
                  <a:gd name="T11" fmla="*/ 244 h 340"/>
                  <a:gd name="T12" fmla="*/ 120 w 551"/>
                  <a:gd name="T13" fmla="*/ 271 h 340"/>
                  <a:gd name="T14" fmla="*/ 153 w 551"/>
                  <a:gd name="T15" fmla="*/ 290 h 340"/>
                  <a:gd name="T16" fmla="*/ 189 w 551"/>
                  <a:gd name="T17" fmla="*/ 309 h 340"/>
                  <a:gd name="T18" fmla="*/ 235 w 551"/>
                  <a:gd name="T19" fmla="*/ 325 h 340"/>
                  <a:gd name="T20" fmla="*/ 270 w 551"/>
                  <a:gd name="T21" fmla="*/ 333 h 340"/>
                  <a:gd name="T22" fmla="*/ 312 w 551"/>
                  <a:gd name="T23" fmla="*/ 339 h 340"/>
                  <a:gd name="T24" fmla="*/ 351 w 551"/>
                  <a:gd name="T25" fmla="*/ 339 h 340"/>
                  <a:gd name="T26" fmla="*/ 393 w 551"/>
                  <a:gd name="T27" fmla="*/ 334 h 340"/>
                  <a:gd name="T28" fmla="*/ 436 w 551"/>
                  <a:gd name="T29" fmla="*/ 322 h 340"/>
                  <a:gd name="T30" fmla="*/ 475 w 551"/>
                  <a:gd name="T31" fmla="*/ 303 h 340"/>
                  <a:gd name="T32" fmla="*/ 498 w 551"/>
                  <a:gd name="T33" fmla="*/ 287 h 340"/>
                  <a:gd name="T34" fmla="*/ 526 w 551"/>
                  <a:gd name="T35" fmla="*/ 263 h 340"/>
                  <a:gd name="T36" fmla="*/ 541 w 551"/>
                  <a:gd name="T37" fmla="*/ 243 h 340"/>
                  <a:gd name="T38" fmla="*/ 550 w 551"/>
                  <a:gd name="T39" fmla="*/ 227 h 340"/>
                  <a:gd name="T40" fmla="*/ 550 w 551"/>
                  <a:gd name="T41" fmla="*/ 209 h 340"/>
                  <a:gd name="T42" fmla="*/ 544 w 551"/>
                  <a:gd name="T43" fmla="*/ 187 h 340"/>
                  <a:gd name="T44" fmla="*/ 532 w 551"/>
                  <a:gd name="T45" fmla="*/ 171 h 340"/>
                  <a:gd name="T46" fmla="*/ 523 w 551"/>
                  <a:gd name="T47" fmla="*/ 135 h 340"/>
                  <a:gd name="T48" fmla="*/ 519 w 551"/>
                  <a:gd name="T49" fmla="*/ 116 h 340"/>
                  <a:gd name="T50" fmla="*/ 267 w 551"/>
                  <a:gd name="T51" fmla="*/ 133 h 340"/>
                  <a:gd name="T52" fmla="*/ 234 w 551"/>
                  <a:gd name="T53" fmla="*/ 126 h 340"/>
                  <a:gd name="T54" fmla="*/ 193 w 551"/>
                  <a:gd name="T55" fmla="*/ 114 h 340"/>
                  <a:gd name="T56" fmla="*/ 162 w 551"/>
                  <a:gd name="T57" fmla="*/ 97 h 340"/>
                  <a:gd name="T58" fmla="*/ 129 w 551"/>
                  <a:gd name="T59" fmla="*/ 77 h 340"/>
                  <a:gd name="T60" fmla="*/ 97 w 551"/>
                  <a:gd name="T61" fmla="*/ 48 h 340"/>
                  <a:gd name="T62" fmla="*/ 78 w 551"/>
                  <a:gd name="T63" fmla="*/ 24 h 340"/>
                  <a:gd name="T64" fmla="*/ 60 w 551"/>
                  <a:gd name="T65" fmla="*/ 0 h 340"/>
                  <a:gd name="T66" fmla="*/ 16 w 551"/>
                  <a:gd name="T67" fmla="*/ 5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7" name="Freeform 39"/>
              <p:cNvSpPr>
                <a:spLocks/>
              </p:cNvSpPr>
              <p:nvPr/>
            </p:nvSpPr>
            <p:spPr bwMode="auto">
              <a:xfrm>
                <a:off x="82" y="160"/>
                <a:ext cx="475" cy="552"/>
              </a:xfrm>
              <a:custGeom>
                <a:avLst/>
                <a:gdLst>
                  <a:gd name="T0" fmla="*/ 474 w 475"/>
                  <a:gd name="T1" fmla="*/ 0 h 552"/>
                  <a:gd name="T2" fmla="*/ 474 w 475"/>
                  <a:gd name="T3" fmla="*/ 294 h 552"/>
                  <a:gd name="T4" fmla="*/ 446 w 475"/>
                  <a:gd name="T5" fmla="*/ 291 h 552"/>
                  <a:gd name="T6" fmla="*/ 411 w 475"/>
                  <a:gd name="T7" fmla="*/ 293 h 552"/>
                  <a:gd name="T8" fmla="*/ 353 w 475"/>
                  <a:gd name="T9" fmla="*/ 299 h 552"/>
                  <a:gd name="T10" fmla="*/ 296 w 475"/>
                  <a:gd name="T11" fmla="*/ 310 h 552"/>
                  <a:gd name="T12" fmla="*/ 243 w 475"/>
                  <a:gd name="T13" fmla="*/ 323 h 552"/>
                  <a:gd name="T14" fmla="*/ 200 w 475"/>
                  <a:gd name="T15" fmla="*/ 339 h 552"/>
                  <a:gd name="T16" fmla="*/ 149 w 475"/>
                  <a:gd name="T17" fmla="*/ 364 h 552"/>
                  <a:gd name="T18" fmla="*/ 110 w 475"/>
                  <a:gd name="T19" fmla="*/ 390 h 552"/>
                  <a:gd name="T20" fmla="*/ 81 w 475"/>
                  <a:gd name="T21" fmla="*/ 415 h 552"/>
                  <a:gd name="T22" fmla="*/ 60 w 475"/>
                  <a:gd name="T23" fmla="*/ 439 h 552"/>
                  <a:gd name="T24" fmla="*/ 47 w 475"/>
                  <a:gd name="T25" fmla="*/ 461 h 552"/>
                  <a:gd name="T26" fmla="*/ 35 w 475"/>
                  <a:gd name="T27" fmla="*/ 488 h 552"/>
                  <a:gd name="T28" fmla="*/ 30 w 475"/>
                  <a:gd name="T29" fmla="*/ 513 h 552"/>
                  <a:gd name="T30" fmla="*/ 23 w 475"/>
                  <a:gd name="T31" fmla="*/ 551 h 552"/>
                  <a:gd name="T32" fmla="*/ 17 w 475"/>
                  <a:gd name="T33" fmla="*/ 518 h 552"/>
                  <a:gd name="T34" fmla="*/ 8 w 475"/>
                  <a:gd name="T35" fmla="*/ 481 h 552"/>
                  <a:gd name="T36" fmla="*/ 5 w 475"/>
                  <a:gd name="T37" fmla="*/ 453 h 552"/>
                  <a:gd name="T38" fmla="*/ 0 w 475"/>
                  <a:gd name="T39" fmla="*/ 420 h 552"/>
                  <a:gd name="T40" fmla="*/ 2 w 475"/>
                  <a:gd name="T41" fmla="*/ 393 h 552"/>
                  <a:gd name="T42" fmla="*/ 8 w 475"/>
                  <a:gd name="T43" fmla="*/ 361 h 552"/>
                  <a:gd name="T44" fmla="*/ 15 w 475"/>
                  <a:gd name="T45" fmla="*/ 317 h 552"/>
                  <a:gd name="T46" fmla="*/ 30 w 475"/>
                  <a:gd name="T47" fmla="*/ 279 h 552"/>
                  <a:gd name="T48" fmla="*/ 50 w 475"/>
                  <a:gd name="T49" fmla="*/ 238 h 552"/>
                  <a:gd name="T50" fmla="*/ 75 w 475"/>
                  <a:gd name="T51" fmla="*/ 196 h 552"/>
                  <a:gd name="T52" fmla="*/ 111 w 475"/>
                  <a:gd name="T53" fmla="*/ 152 h 552"/>
                  <a:gd name="T54" fmla="*/ 152 w 475"/>
                  <a:gd name="T55" fmla="*/ 116 h 552"/>
                  <a:gd name="T56" fmla="*/ 188 w 475"/>
                  <a:gd name="T57" fmla="*/ 87 h 552"/>
                  <a:gd name="T58" fmla="*/ 233 w 475"/>
                  <a:gd name="T59" fmla="*/ 60 h 552"/>
                  <a:gd name="T60" fmla="*/ 279 w 475"/>
                  <a:gd name="T61" fmla="*/ 40 h 552"/>
                  <a:gd name="T62" fmla="*/ 333 w 475"/>
                  <a:gd name="T63" fmla="*/ 21 h 552"/>
                  <a:gd name="T64" fmla="*/ 380 w 475"/>
                  <a:gd name="T65" fmla="*/ 10 h 552"/>
                  <a:gd name="T66" fmla="*/ 435 w 475"/>
                  <a:gd name="T67" fmla="*/ 3 h 552"/>
                  <a:gd name="T68" fmla="*/ 474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8" name="Freeform 40"/>
              <p:cNvSpPr>
                <a:spLocks/>
              </p:cNvSpPr>
              <p:nvPr/>
            </p:nvSpPr>
            <p:spPr bwMode="auto">
              <a:xfrm>
                <a:off x="370" y="727"/>
                <a:ext cx="156" cy="118"/>
              </a:xfrm>
              <a:custGeom>
                <a:avLst/>
                <a:gdLst>
                  <a:gd name="T0" fmla="*/ 72 w 156"/>
                  <a:gd name="T1" fmla="*/ 0 h 118"/>
                  <a:gd name="T2" fmla="*/ 21 w 156"/>
                  <a:gd name="T3" fmla="*/ 19 h 118"/>
                  <a:gd name="T4" fmla="*/ 3 w 156"/>
                  <a:gd name="T5" fmla="*/ 46 h 118"/>
                  <a:gd name="T6" fmla="*/ 0 w 156"/>
                  <a:gd name="T7" fmla="*/ 70 h 118"/>
                  <a:gd name="T8" fmla="*/ 0 w 156"/>
                  <a:gd name="T9" fmla="*/ 84 h 118"/>
                  <a:gd name="T10" fmla="*/ 9 w 156"/>
                  <a:gd name="T11" fmla="*/ 100 h 118"/>
                  <a:gd name="T12" fmla="*/ 29 w 156"/>
                  <a:gd name="T13" fmla="*/ 108 h 118"/>
                  <a:gd name="T14" fmla="*/ 50 w 156"/>
                  <a:gd name="T15" fmla="*/ 114 h 118"/>
                  <a:gd name="T16" fmla="*/ 69 w 156"/>
                  <a:gd name="T17" fmla="*/ 117 h 118"/>
                  <a:gd name="T18" fmla="*/ 86 w 156"/>
                  <a:gd name="T19" fmla="*/ 117 h 118"/>
                  <a:gd name="T20" fmla="*/ 114 w 156"/>
                  <a:gd name="T21" fmla="*/ 112 h 118"/>
                  <a:gd name="T22" fmla="*/ 134 w 156"/>
                  <a:gd name="T23" fmla="*/ 107 h 118"/>
                  <a:gd name="T24" fmla="*/ 146 w 156"/>
                  <a:gd name="T25" fmla="*/ 98 h 118"/>
                  <a:gd name="T26" fmla="*/ 153 w 156"/>
                  <a:gd name="T27" fmla="*/ 90 h 118"/>
                  <a:gd name="T28" fmla="*/ 155 w 156"/>
                  <a:gd name="T29" fmla="*/ 78 h 118"/>
                  <a:gd name="T30" fmla="*/ 153 w 156"/>
                  <a:gd name="T31" fmla="*/ 60 h 118"/>
                  <a:gd name="T32" fmla="*/ 146 w 156"/>
                  <a:gd name="T33" fmla="*/ 11 h 118"/>
                  <a:gd name="T34" fmla="*/ 72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 name="Freeform 41"/>
              <p:cNvSpPr>
                <a:spLocks/>
              </p:cNvSpPr>
              <p:nvPr/>
            </p:nvSpPr>
            <p:spPr bwMode="auto">
              <a:xfrm>
                <a:off x="442" y="741"/>
                <a:ext cx="88" cy="74"/>
              </a:xfrm>
              <a:custGeom>
                <a:avLst/>
                <a:gdLst>
                  <a:gd name="T0" fmla="*/ 87 w 88"/>
                  <a:gd name="T1" fmla="*/ 67 h 74"/>
                  <a:gd name="T2" fmla="*/ 76 w 88"/>
                  <a:gd name="T3" fmla="*/ 0 h 74"/>
                  <a:gd name="T4" fmla="*/ 33 w 88"/>
                  <a:gd name="T5" fmla="*/ 5 h 74"/>
                  <a:gd name="T6" fmla="*/ 0 w 88"/>
                  <a:gd name="T7" fmla="*/ 8 h 74"/>
                  <a:gd name="T8" fmla="*/ 9 w 88"/>
                  <a:gd name="T9" fmla="*/ 73 h 74"/>
                  <a:gd name="T10" fmla="*/ 12 w 88"/>
                  <a:gd name="T11" fmla="*/ 57 h 74"/>
                  <a:gd name="T12" fmla="*/ 22 w 88"/>
                  <a:gd name="T13" fmla="*/ 47 h 74"/>
                  <a:gd name="T14" fmla="*/ 40 w 88"/>
                  <a:gd name="T15" fmla="*/ 43 h 74"/>
                  <a:gd name="T16" fmla="*/ 60 w 88"/>
                  <a:gd name="T17" fmla="*/ 44 h 74"/>
                  <a:gd name="T18" fmla="*/ 76 w 88"/>
                  <a:gd name="T19" fmla="*/ 51 h 74"/>
                  <a:gd name="T20" fmla="*/ 87 w 88"/>
                  <a:gd name="T21"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0" name="Freeform 42"/>
              <p:cNvSpPr>
                <a:spLocks/>
              </p:cNvSpPr>
              <p:nvPr/>
            </p:nvSpPr>
            <p:spPr bwMode="auto">
              <a:xfrm>
                <a:off x="334" y="520"/>
                <a:ext cx="319" cy="286"/>
              </a:xfrm>
              <a:custGeom>
                <a:avLst/>
                <a:gdLst>
                  <a:gd name="T0" fmla="*/ 317 w 319"/>
                  <a:gd name="T1" fmla="*/ 275 h 286"/>
                  <a:gd name="T2" fmla="*/ 315 w 319"/>
                  <a:gd name="T3" fmla="*/ 254 h 286"/>
                  <a:gd name="T4" fmla="*/ 306 w 319"/>
                  <a:gd name="T5" fmla="*/ 235 h 286"/>
                  <a:gd name="T6" fmla="*/ 299 w 319"/>
                  <a:gd name="T7" fmla="*/ 219 h 286"/>
                  <a:gd name="T8" fmla="*/ 294 w 319"/>
                  <a:gd name="T9" fmla="*/ 194 h 286"/>
                  <a:gd name="T10" fmla="*/ 288 w 319"/>
                  <a:gd name="T11" fmla="*/ 161 h 286"/>
                  <a:gd name="T12" fmla="*/ 284 w 319"/>
                  <a:gd name="T13" fmla="*/ 126 h 286"/>
                  <a:gd name="T14" fmla="*/ 281 w 319"/>
                  <a:gd name="T15" fmla="*/ 94 h 286"/>
                  <a:gd name="T16" fmla="*/ 279 w 319"/>
                  <a:gd name="T17" fmla="*/ 67 h 286"/>
                  <a:gd name="T18" fmla="*/ 278 w 319"/>
                  <a:gd name="T19" fmla="*/ 43 h 286"/>
                  <a:gd name="T20" fmla="*/ 270 w 319"/>
                  <a:gd name="T21" fmla="*/ 29 h 286"/>
                  <a:gd name="T22" fmla="*/ 255 w 319"/>
                  <a:gd name="T23" fmla="*/ 16 h 286"/>
                  <a:gd name="T24" fmla="*/ 240 w 319"/>
                  <a:gd name="T25" fmla="*/ 9 h 286"/>
                  <a:gd name="T26" fmla="*/ 216 w 319"/>
                  <a:gd name="T27" fmla="*/ 2 h 286"/>
                  <a:gd name="T28" fmla="*/ 189 w 319"/>
                  <a:gd name="T29" fmla="*/ 0 h 286"/>
                  <a:gd name="T30" fmla="*/ 147 w 319"/>
                  <a:gd name="T31" fmla="*/ 0 h 286"/>
                  <a:gd name="T32" fmla="*/ 110 w 319"/>
                  <a:gd name="T33" fmla="*/ 2 h 286"/>
                  <a:gd name="T34" fmla="*/ 74 w 319"/>
                  <a:gd name="T35" fmla="*/ 9 h 286"/>
                  <a:gd name="T36" fmla="*/ 41 w 319"/>
                  <a:gd name="T37" fmla="*/ 21 h 286"/>
                  <a:gd name="T38" fmla="*/ 20 w 319"/>
                  <a:gd name="T39" fmla="*/ 35 h 286"/>
                  <a:gd name="T40" fmla="*/ 8 w 319"/>
                  <a:gd name="T41" fmla="*/ 47 h 286"/>
                  <a:gd name="T42" fmla="*/ 0 w 319"/>
                  <a:gd name="T43" fmla="*/ 61 h 286"/>
                  <a:gd name="T44" fmla="*/ 2 w 319"/>
                  <a:gd name="T45" fmla="*/ 75 h 286"/>
                  <a:gd name="T46" fmla="*/ 5 w 319"/>
                  <a:gd name="T47" fmla="*/ 89 h 286"/>
                  <a:gd name="T48" fmla="*/ 15 w 319"/>
                  <a:gd name="T49" fmla="*/ 104 h 286"/>
                  <a:gd name="T50" fmla="*/ 23 w 319"/>
                  <a:gd name="T51" fmla="*/ 123 h 286"/>
                  <a:gd name="T52" fmla="*/ 27 w 319"/>
                  <a:gd name="T53" fmla="*/ 149 h 286"/>
                  <a:gd name="T54" fmla="*/ 30 w 319"/>
                  <a:gd name="T55" fmla="*/ 176 h 286"/>
                  <a:gd name="T56" fmla="*/ 35 w 319"/>
                  <a:gd name="T57" fmla="*/ 200 h 286"/>
                  <a:gd name="T58" fmla="*/ 36 w 319"/>
                  <a:gd name="T59" fmla="*/ 235 h 286"/>
                  <a:gd name="T60" fmla="*/ 38 w 319"/>
                  <a:gd name="T61" fmla="*/ 265 h 286"/>
                  <a:gd name="T62" fmla="*/ 38 w 319"/>
                  <a:gd name="T63" fmla="*/ 285 h 286"/>
                  <a:gd name="T64" fmla="*/ 48 w 319"/>
                  <a:gd name="T65" fmla="*/ 260 h 286"/>
                  <a:gd name="T66" fmla="*/ 68 w 319"/>
                  <a:gd name="T67" fmla="*/ 248 h 286"/>
                  <a:gd name="T68" fmla="*/ 86 w 319"/>
                  <a:gd name="T69" fmla="*/ 241 h 286"/>
                  <a:gd name="T70" fmla="*/ 108 w 319"/>
                  <a:gd name="T71" fmla="*/ 236 h 286"/>
                  <a:gd name="T72" fmla="*/ 143 w 319"/>
                  <a:gd name="T73" fmla="*/ 229 h 286"/>
                  <a:gd name="T74" fmla="*/ 177 w 319"/>
                  <a:gd name="T75" fmla="*/ 228 h 286"/>
                  <a:gd name="T76" fmla="*/ 197 w 319"/>
                  <a:gd name="T77" fmla="*/ 228 h 286"/>
                  <a:gd name="T78" fmla="*/ 228 w 319"/>
                  <a:gd name="T79" fmla="*/ 230 h 286"/>
                  <a:gd name="T80" fmla="*/ 264 w 319"/>
                  <a:gd name="T81" fmla="*/ 237 h 286"/>
                  <a:gd name="T82" fmla="*/ 287 w 319"/>
                  <a:gd name="T83" fmla="*/ 246 h 286"/>
                  <a:gd name="T84" fmla="*/ 302 w 319"/>
                  <a:gd name="T85" fmla="*/ 255 h 286"/>
                  <a:gd name="T86" fmla="*/ 318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1" name="Freeform 43"/>
              <p:cNvSpPr>
                <a:spLocks/>
              </p:cNvSpPr>
              <p:nvPr/>
            </p:nvSpPr>
            <p:spPr bwMode="auto">
              <a:xfrm>
                <a:off x="5049" y="578"/>
                <a:ext cx="551" cy="335"/>
              </a:xfrm>
              <a:custGeom>
                <a:avLst/>
                <a:gdLst>
                  <a:gd name="T0" fmla="*/ 534 w 551"/>
                  <a:gd name="T1" fmla="*/ 48 h 335"/>
                  <a:gd name="T2" fmla="*/ 550 w 551"/>
                  <a:gd name="T3" fmla="*/ 117 h 335"/>
                  <a:gd name="T4" fmla="*/ 540 w 551"/>
                  <a:gd name="T5" fmla="*/ 142 h 335"/>
                  <a:gd name="T6" fmla="*/ 517 w 551"/>
                  <a:gd name="T7" fmla="*/ 179 h 335"/>
                  <a:gd name="T8" fmla="*/ 493 w 551"/>
                  <a:gd name="T9" fmla="*/ 212 h 335"/>
                  <a:gd name="T10" fmla="*/ 465 w 551"/>
                  <a:gd name="T11" fmla="*/ 239 h 335"/>
                  <a:gd name="T12" fmla="*/ 430 w 551"/>
                  <a:gd name="T13" fmla="*/ 267 h 335"/>
                  <a:gd name="T14" fmla="*/ 397 w 551"/>
                  <a:gd name="T15" fmla="*/ 286 h 335"/>
                  <a:gd name="T16" fmla="*/ 361 w 551"/>
                  <a:gd name="T17" fmla="*/ 304 h 335"/>
                  <a:gd name="T18" fmla="*/ 315 w 551"/>
                  <a:gd name="T19" fmla="*/ 320 h 335"/>
                  <a:gd name="T20" fmla="*/ 280 w 551"/>
                  <a:gd name="T21" fmla="*/ 328 h 335"/>
                  <a:gd name="T22" fmla="*/ 238 w 551"/>
                  <a:gd name="T23" fmla="*/ 334 h 335"/>
                  <a:gd name="T24" fmla="*/ 199 w 551"/>
                  <a:gd name="T25" fmla="*/ 334 h 335"/>
                  <a:gd name="T26" fmla="*/ 157 w 551"/>
                  <a:gd name="T27" fmla="*/ 329 h 335"/>
                  <a:gd name="T28" fmla="*/ 114 w 551"/>
                  <a:gd name="T29" fmla="*/ 317 h 335"/>
                  <a:gd name="T30" fmla="*/ 75 w 551"/>
                  <a:gd name="T31" fmla="*/ 298 h 335"/>
                  <a:gd name="T32" fmla="*/ 52 w 551"/>
                  <a:gd name="T33" fmla="*/ 282 h 335"/>
                  <a:gd name="T34" fmla="*/ 24 w 551"/>
                  <a:gd name="T35" fmla="*/ 258 h 335"/>
                  <a:gd name="T36" fmla="*/ 9 w 551"/>
                  <a:gd name="T37" fmla="*/ 238 h 335"/>
                  <a:gd name="T38" fmla="*/ 0 w 551"/>
                  <a:gd name="T39" fmla="*/ 222 h 335"/>
                  <a:gd name="T40" fmla="*/ 0 w 551"/>
                  <a:gd name="T41" fmla="*/ 204 h 335"/>
                  <a:gd name="T42" fmla="*/ 6 w 551"/>
                  <a:gd name="T43" fmla="*/ 182 h 335"/>
                  <a:gd name="T44" fmla="*/ 18 w 551"/>
                  <a:gd name="T45" fmla="*/ 166 h 335"/>
                  <a:gd name="T46" fmla="*/ 27 w 551"/>
                  <a:gd name="T47" fmla="*/ 131 h 335"/>
                  <a:gd name="T48" fmla="*/ 31 w 551"/>
                  <a:gd name="T49" fmla="*/ 112 h 335"/>
                  <a:gd name="T50" fmla="*/ 283 w 551"/>
                  <a:gd name="T51" fmla="*/ 128 h 335"/>
                  <a:gd name="T52" fmla="*/ 316 w 551"/>
                  <a:gd name="T53" fmla="*/ 122 h 335"/>
                  <a:gd name="T54" fmla="*/ 357 w 551"/>
                  <a:gd name="T55" fmla="*/ 109 h 335"/>
                  <a:gd name="T56" fmla="*/ 388 w 551"/>
                  <a:gd name="T57" fmla="*/ 93 h 335"/>
                  <a:gd name="T58" fmla="*/ 421 w 551"/>
                  <a:gd name="T59" fmla="*/ 73 h 335"/>
                  <a:gd name="T60" fmla="*/ 453 w 551"/>
                  <a:gd name="T61" fmla="*/ 44 h 335"/>
                  <a:gd name="T62" fmla="*/ 472 w 551"/>
                  <a:gd name="T63" fmla="*/ 19 h 335"/>
                  <a:gd name="T64" fmla="*/ 486 w 551"/>
                  <a:gd name="T65" fmla="*/ 0 h 335"/>
                  <a:gd name="T66" fmla="*/ 534 w 551"/>
                  <a:gd name="T67" fmla="*/ 4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Freeform 44"/>
              <p:cNvSpPr>
                <a:spLocks/>
              </p:cNvSpPr>
              <p:nvPr/>
            </p:nvSpPr>
            <p:spPr bwMode="auto">
              <a:xfrm>
                <a:off x="5145" y="160"/>
                <a:ext cx="475" cy="552"/>
              </a:xfrm>
              <a:custGeom>
                <a:avLst/>
                <a:gdLst>
                  <a:gd name="T0" fmla="*/ 0 w 475"/>
                  <a:gd name="T1" fmla="*/ 0 h 552"/>
                  <a:gd name="T2" fmla="*/ 0 w 475"/>
                  <a:gd name="T3" fmla="*/ 294 h 552"/>
                  <a:gd name="T4" fmla="*/ 28 w 475"/>
                  <a:gd name="T5" fmla="*/ 291 h 552"/>
                  <a:gd name="T6" fmla="*/ 63 w 475"/>
                  <a:gd name="T7" fmla="*/ 293 h 552"/>
                  <a:gd name="T8" fmla="*/ 121 w 475"/>
                  <a:gd name="T9" fmla="*/ 299 h 552"/>
                  <a:gd name="T10" fmla="*/ 178 w 475"/>
                  <a:gd name="T11" fmla="*/ 310 h 552"/>
                  <a:gd name="T12" fmla="*/ 231 w 475"/>
                  <a:gd name="T13" fmla="*/ 323 h 552"/>
                  <a:gd name="T14" fmla="*/ 274 w 475"/>
                  <a:gd name="T15" fmla="*/ 339 h 552"/>
                  <a:gd name="T16" fmla="*/ 325 w 475"/>
                  <a:gd name="T17" fmla="*/ 364 h 552"/>
                  <a:gd name="T18" fmla="*/ 364 w 475"/>
                  <a:gd name="T19" fmla="*/ 390 h 552"/>
                  <a:gd name="T20" fmla="*/ 393 w 475"/>
                  <a:gd name="T21" fmla="*/ 415 h 552"/>
                  <a:gd name="T22" fmla="*/ 414 w 475"/>
                  <a:gd name="T23" fmla="*/ 439 h 552"/>
                  <a:gd name="T24" fmla="*/ 427 w 475"/>
                  <a:gd name="T25" fmla="*/ 461 h 552"/>
                  <a:gd name="T26" fmla="*/ 439 w 475"/>
                  <a:gd name="T27" fmla="*/ 488 h 552"/>
                  <a:gd name="T28" fmla="*/ 444 w 475"/>
                  <a:gd name="T29" fmla="*/ 513 h 552"/>
                  <a:gd name="T30" fmla="*/ 451 w 475"/>
                  <a:gd name="T31" fmla="*/ 551 h 552"/>
                  <a:gd name="T32" fmla="*/ 457 w 475"/>
                  <a:gd name="T33" fmla="*/ 518 h 552"/>
                  <a:gd name="T34" fmla="*/ 466 w 475"/>
                  <a:gd name="T35" fmla="*/ 481 h 552"/>
                  <a:gd name="T36" fmla="*/ 469 w 475"/>
                  <a:gd name="T37" fmla="*/ 453 h 552"/>
                  <a:gd name="T38" fmla="*/ 474 w 475"/>
                  <a:gd name="T39" fmla="*/ 420 h 552"/>
                  <a:gd name="T40" fmla="*/ 472 w 475"/>
                  <a:gd name="T41" fmla="*/ 393 h 552"/>
                  <a:gd name="T42" fmla="*/ 466 w 475"/>
                  <a:gd name="T43" fmla="*/ 361 h 552"/>
                  <a:gd name="T44" fmla="*/ 459 w 475"/>
                  <a:gd name="T45" fmla="*/ 317 h 552"/>
                  <a:gd name="T46" fmla="*/ 444 w 475"/>
                  <a:gd name="T47" fmla="*/ 279 h 552"/>
                  <a:gd name="T48" fmla="*/ 424 w 475"/>
                  <a:gd name="T49" fmla="*/ 238 h 552"/>
                  <a:gd name="T50" fmla="*/ 399 w 475"/>
                  <a:gd name="T51" fmla="*/ 196 h 552"/>
                  <a:gd name="T52" fmla="*/ 363 w 475"/>
                  <a:gd name="T53" fmla="*/ 152 h 552"/>
                  <a:gd name="T54" fmla="*/ 322 w 475"/>
                  <a:gd name="T55" fmla="*/ 116 h 552"/>
                  <a:gd name="T56" fmla="*/ 286 w 475"/>
                  <a:gd name="T57" fmla="*/ 87 h 552"/>
                  <a:gd name="T58" fmla="*/ 241 w 475"/>
                  <a:gd name="T59" fmla="*/ 60 h 552"/>
                  <a:gd name="T60" fmla="*/ 195 w 475"/>
                  <a:gd name="T61" fmla="*/ 40 h 552"/>
                  <a:gd name="T62" fmla="*/ 141 w 475"/>
                  <a:gd name="T63" fmla="*/ 21 h 552"/>
                  <a:gd name="T64" fmla="*/ 94 w 475"/>
                  <a:gd name="T65" fmla="*/ 10 h 552"/>
                  <a:gd name="T66" fmla="*/ 39 w 475"/>
                  <a:gd name="T67" fmla="*/ 3 h 552"/>
                  <a:gd name="T68" fmla="*/ 0 w 475"/>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3" name="Freeform 45"/>
              <p:cNvSpPr>
                <a:spLocks/>
              </p:cNvSpPr>
              <p:nvPr/>
            </p:nvSpPr>
            <p:spPr bwMode="auto">
              <a:xfrm>
                <a:off x="5176" y="727"/>
                <a:ext cx="156" cy="118"/>
              </a:xfrm>
              <a:custGeom>
                <a:avLst/>
                <a:gdLst>
                  <a:gd name="T0" fmla="*/ 83 w 156"/>
                  <a:gd name="T1" fmla="*/ 0 h 118"/>
                  <a:gd name="T2" fmla="*/ 134 w 156"/>
                  <a:gd name="T3" fmla="*/ 19 h 118"/>
                  <a:gd name="T4" fmla="*/ 152 w 156"/>
                  <a:gd name="T5" fmla="*/ 46 h 118"/>
                  <a:gd name="T6" fmla="*/ 155 w 156"/>
                  <a:gd name="T7" fmla="*/ 70 h 118"/>
                  <a:gd name="T8" fmla="*/ 155 w 156"/>
                  <a:gd name="T9" fmla="*/ 84 h 118"/>
                  <a:gd name="T10" fmla="*/ 146 w 156"/>
                  <a:gd name="T11" fmla="*/ 100 h 118"/>
                  <a:gd name="T12" fmla="*/ 126 w 156"/>
                  <a:gd name="T13" fmla="*/ 108 h 118"/>
                  <a:gd name="T14" fmla="*/ 105 w 156"/>
                  <a:gd name="T15" fmla="*/ 114 h 118"/>
                  <a:gd name="T16" fmla="*/ 86 w 156"/>
                  <a:gd name="T17" fmla="*/ 117 h 118"/>
                  <a:gd name="T18" fmla="*/ 69 w 156"/>
                  <a:gd name="T19" fmla="*/ 117 h 118"/>
                  <a:gd name="T20" fmla="*/ 41 w 156"/>
                  <a:gd name="T21" fmla="*/ 112 h 118"/>
                  <a:gd name="T22" fmla="*/ 21 w 156"/>
                  <a:gd name="T23" fmla="*/ 107 h 118"/>
                  <a:gd name="T24" fmla="*/ 9 w 156"/>
                  <a:gd name="T25" fmla="*/ 98 h 118"/>
                  <a:gd name="T26" fmla="*/ 2 w 156"/>
                  <a:gd name="T27" fmla="*/ 90 h 118"/>
                  <a:gd name="T28" fmla="*/ 0 w 156"/>
                  <a:gd name="T29" fmla="*/ 78 h 118"/>
                  <a:gd name="T30" fmla="*/ 2 w 156"/>
                  <a:gd name="T31" fmla="*/ 60 h 118"/>
                  <a:gd name="T32" fmla="*/ 9 w 156"/>
                  <a:gd name="T33" fmla="*/ 11 h 118"/>
                  <a:gd name="T34" fmla="*/ 83 w 15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4" name="Freeform 46"/>
              <p:cNvSpPr>
                <a:spLocks/>
              </p:cNvSpPr>
              <p:nvPr/>
            </p:nvSpPr>
            <p:spPr bwMode="auto">
              <a:xfrm>
                <a:off x="5172" y="740"/>
                <a:ext cx="88" cy="74"/>
              </a:xfrm>
              <a:custGeom>
                <a:avLst/>
                <a:gdLst>
                  <a:gd name="T0" fmla="*/ 0 w 88"/>
                  <a:gd name="T1" fmla="*/ 68 h 74"/>
                  <a:gd name="T2" fmla="*/ 11 w 88"/>
                  <a:gd name="T3" fmla="*/ 0 h 74"/>
                  <a:gd name="T4" fmla="*/ 54 w 88"/>
                  <a:gd name="T5" fmla="*/ 5 h 74"/>
                  <a:gd name="T6" fmla="*/ 87 w 88"/>
                  <a:gd name="T7" fmla="*/ 9 h 74"/>
                  <a:gd name="T8" fmla="*/ 78 w 88"/>
                  <a:gd name="T9" fmla="*/ 73 h 74"/>
                  <a:gd name="T10" fmla="*/ 75 w 88"/>
                  <a:gd name="T11" fmla="*/ 58 h 74"/>
                  <a:gd name="T12" fmla="*/ 65 w 88"/>
                  <a:gd name="T13" fmla="*/ 47 h 74"/>
                  <a:gd name="T14" fmla="*/ 47 w 88"/>
                  <a:gd name="T15" fmla="*/ 44 h 74"/>
                  <a:gd name="T16" fmla="*/ 27 w 88"/>
                  <a:gd name="T17" fmla="*/ 45 h 74"/>
                  <a:gd name="T18" fmla="*/ 11 w 88"/>
                  <a:gd name="T19" fmla="*/ 52 h 74"/>
                  <a:gd name="T20" fmla="*/ 0 w 88"/>
                  <a:gd name="T21" fmla="*/ 6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5" name="Freeform 47"/>
              <p:cNvSpPr>
                <a:spLocks/>
              </p:cNvSpPr>
              <p:nvPr/>
            </p:nvSpPr>
            <p:spPr bwMode="auto">
              <a:xfrm>
                <a:off x="5049" y="520"/>
                <a:ext cx="319" cy="286"/>
              </a:xfrm>
              <a:custGeom>
                <a:avLst/>
                <a:gdLst>
                  <a:gd name="T0" fmla="*/ 1 w 319"/>
                  <a:gd name="T1" fmla="*/ 275 h 286"/>
                  <a:gd name="T2" fmla="*/ 3 w 319"/>
                  <a:gd name="T3" fmla="*/ 254 h 286"/>
                  <a:gd name="T4" fmla="*/ 12 w 319"/>
                  <a:gd name="T5" fmla="*/ 235 h 286"/>
                  <a:gd name="T6" fmla="*/ 19 w 319"/>
                  <a:gd name="T7" fmla="*/ 219 h 286"/>
                  <a:gd name="T8" fmla="*/ 24 w 319"/>
                  <a:gd name="T9" fmla="*/ 194 h 286"/>
                  <a:gd name="T10" fmla="*/ 30 w 319"/>
                  <a:gd name="T11" fmla="*/ 161 h 286"/>
                  <a:gd name="T12" fmla="*/ 34 w 319"/>
                  <a:gd name="T13" fmla="*/ 126 h 286"/>
                  <a:gd name="T14" fmla="*/ 37 w 319"/>
                  <a:gd name="T15" fmla="*/ 94 h 286"/>
                  <a:gd name="T16" fmla="*/ 39 w 319"/>
                  <a:gd name="T17" fmla="*/ 67 h 286"/>
                  <a:gd name="T18" fmla="*/ 40 w 319"/>
                  <a:gd name="T19" fmla="*/ 43 h 286"/>
                  <a:gd name="T20" fmla="*/ 48 w 319"/>
                  <a:gd name="T21" fmla="*/ 29 h 286"/>
                  <a:gd name="T22" fmla="*/ 63 w 319"/>
                  <a:gd name="T23" fmla="*/ 16 h 286"/>
                  <a:gd name="T24" fmla="*/ 78 w 319"/>
                  <a:gd name="T25" fmla="*/ 9 h 286"/>
                  <a:gd name="T26" fmla="*/ 102 w 319"/>
                  <a:gd name="T27" fmla="*/ 2 h 286"/>
                  <a:gd name="T28" fmla="*/ 129 w 319"/>
                  <a:gd name="T29" fmla="*/ 0 h 286"/>
                  <a:gd name="T30" fmla="*/ 171 w 319"/>
                  <a:gd name="T31" fmla="*/ 0 h 286"/>
                  <a:gd name="T32" fmla="*/ 208 w 319"/>
                  <a:gd name="T33" fmla="*/ 2 h 286"/>
                  <a:gd name="T34" fmla="*/ 244 w 319"/>
                  <a:gd name="T35" fmla="*/ 9 h 286"/>
                  <a:gd name="T36" fmla="*/ 277 w 319"/>
                  <a:gd name="T37" fmla="*/ 21 h 286"/>
                  <a:gd name="T38" fmla="*/ 298 w 319"/>
                  <a:gd name="T39" fmla="*/ 35 h 286"/>
                  <a:gd name="T40" fmla="*/ 310 w 319"/>
                  <a:gd name="T41" fmla="*/ 47 h 286"/>
                  <a:gd name="T42" fmla="*/ 318 w 319"/>
                  <a:gd name="T43" fmla="*/ 61 h 286"/>
                  <a:gd name="T44" fmla="*/ 316 w 319"/>
                  <a:gd name="T45" fmla="*/ 75 h 286"/>
                  <a:gd name="T46" fmla="*/ 313 w 319"/>
                  <a:gd name="T47" fmla="*/ 89 h 286"/>
                  <a:gd name="T48" fmla="*/ 303 w 319"/>
                  <a:gd name="T49" fmla="*/ 104 h 286"/>
                  <a:gd name="T50" fmla="*/ 295 w 319"/>
                  <a:gd name="T51" fmla="*/ 123 h 286"/>
                  <a:gd name="T52" fmla="*/ 291 w 319"/>
                  <a:gd name="T53" fmla="*/ 149 h 286"/>
                  <a:gd name="T54" fmla="*/ 288 w 319"/>
                  <a:gd name="T55" fmla="*/ 176 h 286"/>
                  <a:gd name="T56" fmla="*/ 283 w 319"/>
                  <a:gd name="T57" fmla="*/ 200 h 286"/>
                  <a:gd name="T58" fmla="*/ 282 w 319"/>
                  <a:gd name="T59" fmla="*/ 235 h 286"/>
                  <a:gd name="T60" fmla="*/ 280 w 319"/>
                  <a:gd name="T61" fmla="*/ 265 h 286"/>
                  <a:gd name="T62" fmla="*/ 280 w 319"/>
                  <a:gd name="T63" fmla="*/ 285 h 286"/>
                  <a:gd name="T64" fmla="*/ 270 w 319"/>
                  <a:gd name="T65" fmla="*/ 260 h 286"/>
                  <a:gd name="T66" fmla="*/ 250 w 319"/>
                  <a:gd name="T67" fmla="*/ 248 h 286"/>
                  <a:gd name="T68" fmla="*/ 232 w 319"/>
                  <a:gd name="T69" fmla="*/ 241 h 286"/>
                  <a:gd name="T70" fmla="*/ 210 w 319"/>
                  <a:gd name="T71" fmla="*/ 236 h 286"/>
                  <a:gd name="T72" fmla="*/ 175 w 319"/>
                  <a:gd name="T73" fmla="*/ 229 h 286"/>
                  <a:gd name="T74" fmla="*/ 141 w 319"/>
                  <a:gd name="T75" fmla="*/ 228 h 286"/>
                  <a:gd name="T76" fmla="*/ 121 w 319"/>
                  <a:gd name="T77" fmla="*/ 228 h 286"/>
                  <a:gd name="T78" fmla="*/ 90 w 319"/>
                  <a:gd name="T79" fmla="*/ 230 h 286"/>
                  <a:gd name="T80" fmla="*/ 54 w 319"/>
                  <a:gd name="T81" fmla="*/ 237 h 286"/>
                  <a:gd name="T82" fmla="*/ 31 w 319"/>
                  <a:gd name="T83" fmla="*/ 246 h 286"/>
                  <a:gd name="T84" fmla="*/ 16 w 319"/>
                  <a:gd name="T85" fmla="*/ 255 h 286"/>
                  <a:gd name="T86" fmla="*/ 0 w 319"/>
                  <a:gd name="T87" fmla="*/ 26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6" name="Freeform 48"/>
              <p:cNvSpPr>
                <a:spLocks/>
              </p:cNvSpPr>
              <p:nvPr/>
            </p:nvSpPr>
            <p:spPr bwMode="auto">
              <a:xfrm>
                <a:off x="4319" y="160"/>
                <a:ext cx="832" cy="420"/>
              </a:xfrm>
              <a:custGeom>
                <a:avLst/>
                <a:gdLst>
                  <a:gd name="T0" fmla="*/ 0 w 832"/>
                  <a:gd name="T1" fmla="*/ 0 h 420"/>
                  <a:gd name="T2" fmla="*/ 0 w 832"/>
                  <a:gd name="T3" fmla="*/ 356 h 420"/>
                  <a:gd name="T4" fmla="*/ 84 w 832"/>
                  <a:gd name="T5" fmla="*/ 374 h 420"/>
                  <a:gd name="T6" fmla="*/ 153 w 832"/>
                  <a:gd name="T7" fmla="*/ 393 h 420"/>
                  <a:gd name="T8" fmla="*/ 210 w 832"/>
                  <a:gd name="T9" fmla="*/ 404 h 420"/>
                  <a:gd name="T10" fmla="*/ 258 w 832"/>
                  <a:gd name="T11" fmla="*/ 410 h 420"/>
                  <a:gd name="T12" fmla="*/ 312 w 832"/>
                  <a:gd name="T13" fmla="*/ 416 h 420"/>
                  <a:gd name="T14" fmla="*/ 402 w 832"/>
                  <a:gd name="T15" fmla="*/ 419 h 420"/>
                  <a:gd name="T16" fmla="*/ 485 w 832"/>
                  <a:gd name="T17" fmla="*/ 412 h 420"/>
                  <a:gd name="T18" fmla="*/ 570 w 832"/>
                  <a:gd name="T19" fmla="*/ 399 h 420"/>
                  <a:gd name="T20" fmla="*/ 652 w 832"/>
                  <a:gd name="T21" fmla="*/ 377 h 420"/>
                  <a:gd name="T22" fmla="*/ 724 w 832"/>
                  <a:gd name="T23" fmla="*/ 347 h 420"/>
                  <a:gd name="T24" fmla="*/ 784 w 832"/>
                  <a:gd name="T25" fmla="*/ 306 h 420"/>
                  <a:gd name="T26" fmla="*/ 829 w 832"/>
                  <a:gd name="T27" fmla="*/ 291 h 420"/>
                  <a:gd name="T28" fmla="*/ 831 w 832"/>
                  <a:gd name="T29" fmla="*/ 2 h 420"/>
                  <a:gd name="T30" fmla="*/ 786 w 832"/>
                  <a:gd name="T31" fmla="*/ 9 h 420"/>
                  <a:gd name="T32" fmla="*/ 726 w 832"/>
                  <a:gd name="T33" fmla="*/ 29 h 420"/>
                  <a:gd name="T34" fmla="*/ 654 w 832"/>
                  <a:gd name="T35" fmla="*/ 55 h 420"/>
                  <a:gd name="T36" fmla="*/ 585 w 832"/>
                  <a:gd name="T37" fmla="*/ 70 h 420"/>
                  <a:gd name="T38" fmla="*/ 515 w 832"/>
                  <a:gd name="T39" fmla="*/ 78 h 420"/>
                  <a:gd name="T40" fmla="*/ 468 w 832"/>
                  <a:gd name="T41" fmla="*/ 82 h 420"/>
                  <a:gd name="T42" fmla="*/ 428 w 832"/>
                  <a:gd name="T43" fmla="*/ 84 h 420"/>
                  <a:gd name="T44" fmla="*/ 358 w 832"/>
                  <a:gd name="T45" fmla="*/ 84 h 420"/>
                  <a:gd name="T46" fmla="*/ 314 w 832"/>
                  <a:gd name="T47" fmla="*/ 81 h 420"/>
                  <a:gd name="T48" fmla="*/ 274 w 832"/>
                  <a:gd name="T49" fmla="*/ 76 h 420"/>
                  <a:gd name="T50" fmla="*/ 229 w 832"/>
                  <a:gd name="T51" fmla="*/ 73 h 420"/>
                  <a:gd name="T52" fmla="*/ 190 w 832"/>
                  <a:gd name="T53" fmla="*/ 66 h 420"/>
                  <a:gd name="T54" fmla="*/ 140 w 832"/>
                  <a:gd name="T55" fmla="*/ 57 h 420"/>
                  <a:gd name="T56" fmla="*/ 96 w 832"/>
                  <a:gd name="T57" fmla="*/ 44 h 420"/>
                  <a:gd name="T58" fmla="*/ 49 w 832"/>
                  <a:gd name="T59" fmla="*/ 24 h 420"/>
                  <a:gd name="T60" fmla="*/ 0 w 832"/>
                  <a:gd name="T6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097" name="Rectangle 49"/>
          <p:cNvSpPr>
            <a:spLocks noGrp="1" noChangeArrowheads="1"/>
          </p:cNvSpPr>
          <p:nvPr>
            <p:ph type="title"/>
          </p:nvPr>
        </p:nvSpPr>
        <p:spPr bwMode="auto">
          <a:xfrm>
            <a:off x="685800" y="914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98" name="Rectangle 50"/>
          <p:cNvSpPr>
            <a:spLocks noGrp="1" noChangeArrowheads="1"/>
          </p:cNvSpPr>
          <p:nvPr>
            <p:ph type="body" idx="1"/>
          </p:nvPr>
        </p:nvSpPr>
        <p:spPr bwMode="auto">
          <a:xfrm>
            <a:off x="685800" y="2286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99" name="Rectangle 51"/>
          <p:cNvSpPr>
            <a:spLocks noGrp="1" noChangeArrowheads="1"/>
          </p:cNvSpPr>
          <p:nvPr>
            <p:ph type="dt" sz="half" idx="2"/>
          </p:nvPr>
        </p:nvSpPr>
        <p:spPr bwMode="auto">
          <a:xfrm>
            <a:off x="685800" y="63261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a:p>
        </p:txBody>
      </p:sp>
      <p:sp>
        <p:nvSpPr>
          <p:cNvPr id="2100" name="Rectangle 52"/>
          <p:cNvSpPr>
            <a:spLocks noGrp="1" noChangeArrowheads="1"/>
          </p:cNvSpPr>
          <p:nvPr>
            <p:ph type="ftr" sz="quarter" idx="3"/>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pPr>
              <a:defRPr/>
            </a:pPr>
            <a:r>
              <a:rPr lang="en-US"/>
              <a:t>Three Calls To Saints</a:t>
            </a:r>
          </a:p>
        </p:txBody>
      </p:sp>
      <p:sp>
        <p:nvSpPr>
          <p:cNvPr id="2101" name="Rectangle 53"/>
          <p:cNvSpPr>
            <a:spLocks noGrp="1" noChangeArrowheads="1"/>
          </p:cNvSpPr>
          <p:nvPr>
            <p:ph type="sldNum" sz="quarter" idx="4"/>
          </p:nvPr>
        </p:nvSpPr>
        <p:spPr bwMode="auto">
          <a:xfrm>
            <a:off x="6553200" y="63261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pPr>
              <a:defRPr/>
            </a:pPr>
            <a:fld id="{BA1541A2-4E97-4E86-A198-346677C7CF56}" type="slidenum">
              <a:rPr lang="en-US" smtClean="0"/>
              <a:pPr>
                <a:defRPr/>
              </a:pPr>
              <a:t>‹#›</a:t>
            </a:fld>
            <a:endParaRPr lang="en-US"/>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a:defRPr/>
            </a:pPr>
            <a:r>
              <a:rPr lang="en-US"/>
              <a:t>Three Calls To Saints</a:t>
            </a: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a:defRPr/>
            </a:pPr>
            <a:fld id="{BA1541A2-4E97-4E86-A198-346677C7CF5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sz="quarter"/>
          </p:nvPr>
        </p:nvSpPr>
        <p:spPr>
          <a:xfrm>
            <a:off x="0" y="609600"/>
            <a:ext cx="9144000" cy="609600"/>
          </a:xfrm>
        </p:spPr>
        <p:txBody>
          <a:bodyPr>
            <a:prstTxWarp prst="textButton">
              <a:avLst/>
            </a:prstTxWarp>
          </a:bodyPr>
          <a:lstStyle/>
          <a:p>
            <a:pPr>
              <a:defRPr/>
            </a:pPr>
            <a:br>
              <a:rPr lang="en-US" sz="4800" b="1" u="sng"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br>
            <a:r>
              <a:rPr lang="en-US" sz="6000" b="1" u="sng" dirty="0">
                <a:ln w="12700">
                  <a:solidFill>
                    <a:schemeClr val="tx2">
                      <a:lumMod val="75000"/>
                    </a:schemeClr>
                  </a:solidFill>
                  <a:prstDash val="solid"/>
                </a:ln>
                <a:pattFill prst="dkUpDiag">
                  <a:fgClr>
                    <a:schemeClr val="tx2"/>
                  </a:fgClr>
                  <a:bgClr>
                    <a:schemeClr val="tx2">
                      <a:lumMod val="20000"/>
                      <a:lumOff val="80000"/>
                    </a:schemeClr>
                  </a:bgClr>
                </a:pattFill>
                <a:latin typeface="Arial" panose="020B0604020202020204" pitchFamily="34" charset="0"/>
                <a:cs typeface="Arial" panose="020B0604020202020204" pitchFamily="34" charset="0"/>
              </a:rPr>
              <a:t>Three Calls To Saints</a:t>
            </a:r>
            <a:br>
              <a:rPr lang="en-US" sz="4800" b="1" u="sng"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br>
            <a:br>
              <a:rPr lang="en-US"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br>
            <a:endPar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p:txBody>
      </p:sp>
      <p:sp>
        <p:nvSpPr>
          <p:cNvPr id="4" name="Rectangle 12">
            <a:extLst>
              <a:ext uri="{FF2B5EF4-FFF2-40B4-BE49-F238E27FC236}">
                <a16:creationId xmlns:a16="http://schemas.microsoft.com/office/drawing/2014/main" id="{318B7FA9-D3D9-434E-B445-BDDD8EA3C758}"/>
              </a:ext>
            </a:extLst>
          </p:cNvPr>
          <p:cNvSpPr txBox="1">
            <a:spLocks noChangeArrowheads="1"/>
          </p:cNvSpPr>
          <p:nvPr/>
        </p:nvSpPr>
        <p:spPr bwMode="auto">
          <a:xfrm>
            <a:off x="-2512" y="1371600"/>
            <a:ext cx="914651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rgbClr val="FFCC00"/>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a:defRPr/>
            </a:pPr>
            <a:r>
              <a:rPr lang="en-US" sz="3200" b="1" kern="0" dirty="0">
                <a:solidFill>
                  <a:schemeClr val="bg1">
                    <a:lumMod val="75000"/>
                  </a:schemeClr>
                </a:solidFill>
                <a:latin typeface="Arial" panose="020B0604020202020204" pitchFamily="34" charset="0"/>
                <a:cs typeface="Arial" panose="020B0604020202020204" pitchFamily="34" charset="0"/>
              </a:rPr>
              <a:t>Text: Romans 12:1-2</a:t>
            </a:r>
          </a:p>
          <a:p>
            <a:pPr>
              <a:defRPr/>
            </a:pPr>
            <a:br>
              <a:rPr lang="en-US" sz="2800" b="1" kern="0" dirty="0">
                <a:solidFill>
                  <a:schemeClr val="hlink"/>
                </a:solidFill>
                <a:latin typeface="Arial" panose="020B0604020202020204" pitchFamily="34" charset="0"/>
                <a:cs typeface="Arial" panose="020B0604020202020204" pitchFamily="34" charset="0"/>
              </a:rPr>
            </a:br>
            <a:endParaRPr lang="en-US" sz="3200" b="1" kern="0"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1122634-AE4A-4EBC-8612-C92B730EE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544" y="2602230"/>
            <a:ext cx="6248400" cy="42176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Attention</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214019" name="Text Box 3"/>
          <p:cNvSpPr txBox="1">
            <a:spLocks noChangeArrowheads="1"/>
          </p:cNvSpPr>
          <p:nvPr/>
        </p:nvSpPr>
        <p:spPr bwMode="auto">
          <a:xfrm>
            <a:off x="779206" y="2054755"/>
            <a:ext cx="7696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Font typeface="Wingdings" panose="05000000000000000000" pitchFamily="2" charset="2"/>
              <a:buChar char="v"/>
            </a:pPr>
            <a:r>
              <a:rPr lang="en-US" dirty="0">
                <a:solidFill>
                  <a:srgbClr val="FFFF00"/>
                </a:solidFill>
              </a:rPr>
              <a:t>“URGE” (KJV: “Beseech”)</a:t>
            </a:r>
          </a:p>
          <a:p>
            <a:pPr eaLnBrk="1" hangingPunct="1">
              <a:buFont typeface="Wingdings" panose="05000000000000000000" pitchFamily="2" charset="2"/>
              <a:buChar char="v"/>
            </a:pPr>
            <a:endParaRPr lang="en-US" i="1" dirty="0">
              <a:solidFill>
                <a:srgbClr val="FFFF00"/>
              </a:solidFill>
            </a:endParaRPr>
          </a:p>
          <a:p>
            <a:pPr eaLnBrk="1" hangingPunct="1">
              <a:buFont typeface="Wingdings" panose="05000000000000000000" pitchFamily="2" charset="2"/>
              <a:buChar char="v"/>
            </a:pPr>
            <a:r>
              <a:rPr lang="en-US" dirty="0">
                <a:solidFill>
                  <a:srgbClr val="FFFF00"/>
                </a:solidFill>
              </a:rPr>
              <a:t>“YOU”</a:t>
            </a:r>
          </a:p>
          <a:p>
            <a:pPr eaLnBrk="1" hangingPunct="1">
              <a:buFont typeface="Wingdings" panose="05000000000000000000" pitchFamily="2" charset="2"/>
              <a:buChar char="v"/>
            </a:pPr>
            <a:endParaRPr lang="en-US" dirty="0">
              <a:solidFill>
                <a:srgbClr val="FFFF00"/>
              </a:solidFill>
            </a:endParaRPr>
          </a:p>
          <a:p>
            <a:pPr eaLnBrk="1" hangingPunct="1">
              <a:buFont typeface="Wingdings" panose="05000000000000000000" pitchFamily="2" charset="2"/>
              <a:buChar char="v"/>
            </a:pPr>
            <a:r>
              <a:rPr lang="en-US" dirty="0">
                <a:solidFill>
                  <a:srgbClr val="FFFF00"/>
                </a:solidFill>
              </a:rPr>
              <a:t>“BRETHREN”</a:t>
            </a:r>
          </a:p>
          <a:p>
            <a:pPr eaLnBrk="1" hangingPunct="1">
              <a:buFont typeface="Wingdings" panose="05000000000000000000" pitchFamily="2" charset="2"/>
              <a:buChar char="v"/>
            </a:pPr>
            <a:endParaRPr lang="en-US" dirty="0">
              <a:solidFill>
                <a:srgbClr val="FFFF00"/>
              </a:solidFill>
            </a:endParaRPr>
          </a:p>
          <a:p>
            <a:pPr eaLnBrk="1" hangingPunct="1">
              <a:buFont typeface="Wingdings" panose="05000000000000000000" pitchFamily="2" charset="2"/>
              <a:buChar char="v"/>
            </a:pPr>
            <a:r>
              <a:rPr lang="en-US" dirty="0">
                <a:solidFill>
                  <a:srgbClr val="FFFF00"/>
                </a:solidFill>
              </a:rPr>
              <a:t>“BY THE MERCIES OF GOD” </a:t>
            </a:r>
            <a:r>
              <a:rPr lang="en-US" i="1" dirty="0">
                <a:solidFill>
                  <a:srgbClr val="FFFF00"/>
                </a:solidFill>
              </a:rPr>
              <a:t>(Eph. 2:8)</a:t>
            </a:r>
          </a:p>
        </p:txBody>
      </p:sp>
      <p:sp>
        <p:nvSpPr>
          <p:cNvPr id="9" name="Text Box 5">
            <a:extLst>
              <a:ext uri="{FF2B5EF4-FFF2-40B4-BE49-F238E27FC236}">
                <a16:creationId xmlns:a16="http://schemas.microsoft.com/office/drawing/2014/main" id="{416B8CD4-352E-4BA4-A415-1A34A91977CA}"/>
              </a:ext>
            </a:extLst>
          </p:cNvPr>
          <p:cNvSpPr txBox="1">
            <a:spLocks noChangeArrowheads="1"/>
          </p:cNvSpPr>
          <p:nvPr/>
        </p:nvSpPr>
        <p:spPr bwMode="auto">
          <a:xfrm>
            <a:off x="1066800" y="919370"/>
            <a:ext cx="6934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i="1" dirty="0">
                <a:solidFill>
                  <a:srgbClr val="FFFF00"/>
                </a:solidFill>
              </a:rPr>
              <a:t>Romans 12:1: </a:t>
            </a:r>
            <a:r>
              <a:rPr lang="en-US" b="0" i="1" dirty="0">
                <a:solidFill>
                  <a:srgbClr val="FFFF00"/>
                </a:solidFill>
              </a:rPr>
              <a:t>Therefore I urge you, brethren,</a:t>
            </a:r>
          </a:p>
          <a:p>
            <a:pPr eaLnBrk="1" hangingPunct="1"/>
            <a:r>
              <a:rPr lang="en-US" b="0" i="1" dirty="0">
                <a:solidFill>
                  <a:srgbClr val="FFFF00"/>
                </a:solidFill>
              </a:rPr>
              <a:t>by the mercies of God…</a:t>
            </a:r>
            <a:endParaRPr lang="en-US" sz="1600" b="0" i="1" dirty="0">
              <a:solidFill>
                <a:srgbClr val="CCFF33"/>
              </a:solidFill>
            </a:endParaRPr>
          </a:p>
        </p:txBody>
      </p:sp>
      <p:pic>
        <p:nvPicPr>
          <p:cNvPr id="12" name="Picture 11">
            <a:extLst>
              <a:ext uri="{FF2B5EF4-FFF2-40B4-BE49-F238E27FC236}">
                <a16:creationId xmlns:a16="http://schemas.microsoft.com/office/drawing/2014/main" id="{420E11A2-3B93-4A5A-AC4D-04F1AC1C0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556" y="5036800"/>
            <a:ext cx="2257778" cy="1524000"/>
          </a:xfrm>
          <a:prstGeom prst="rect">
            <a:avLst/>
          </a:prstGeom>
        </p:spPr>
      </p:pic>
    </p:spTree>
    <p:extLst>
      <p:ext uri="{BB962C8B-B14F-4D97-AF65-F5344CB8AC3E}">
        <p14:creationId xmlns:p14="http://schemas.microsoft.com/office/powerpoint/2010/main" val="21068735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4019">
                                            <p:txEl>
                                              <p:pRg st="6" end="6"/>
                                            </p:txEl>
                                          </p:spTgt>
                                        </p:tgtEl>
                                        <p:attrNameLst>
                                          <p:attrName>style.visibility</p:attrName>
                                        </p:attrNameLst>
                                      </p:cBhvr>
                                      <p:to>
                                        <p:strVal val="visible"/>
                                      </p:to>
                                    </p:set>
                                    <p:anim calcmode="lin" valueType="num">
                                      <p:cBhvr additive="base">
                                        <p:cTn id="7" dur="500" fill="hold"/>
                                        <p:tgtEl>
                                          <p:spTgt spid="214019">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401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Attention</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10" name="Text Box 7"/>
          <p:cNvSpPr txBox="1">
            <a:spLocks noChangeArrowheads="1"/>
          </p:cNvSpPr>
          <p:nvPr/>
        </p:nvSpPr>
        <p:spPr bwMode="auto">
          <a:xfrm>
            <a:off x="762000" y="1676400"/>
            <a:ext cx="7620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“By the mercies of God” – Rom. 12:1 </a:t>
            </a:r>
            <a:endParaRPr lang="en-US" sz="2800" dirty="0">
              <a:solidFill>
                <a:schemeClr val="tx1"/>
              </a:solidFill>
            </a:endParaRPr>
          </a:p>
          <a:p>
            <a:pPr>
              <a:buClr>
                <a:schemeClr val="accent1"/>
              </a:buClr>
              <a:buSzPct val="115000"/>
              <a:buFont typeface="Wingdings" pitchFamily="2" charset="2"/>
              <a:buChar char="Ø"/>
            </a:pPr>
            <a:r>
              <a:rPr lang="en-US" sz="2000" b="0" dirty="0">
                <a:solidFill>
                  <a:schemeClr val="tx1"/>
                </a:solidFill>
              </a:rPr>
              <a:t>Paul’s strong call to attention (“Urge”/”Beseech”) was based on the mercies of God – Eph. 2:5</a:t>
            </a:r>
          </a:p>
        </p:txBody>
      </p:sp>
      <p:pic>
        <p:nvPicPr>
          <p:cNvPr id="4" name="Picture 3">
            <a:extLst>
              <a:ext uri="{FF2B5EF4-FFF2-40B4-BE49-F238E27FC236}">
                <a16:creationId xmlns:a16="http://schemas.microsoft.com/office/drawing/2014/main" id="{BE10A4DE-BE4B-413F-A331-2C3E172219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0208" y="4145782"/>
            <a:ext cx="3159783" cy="2331218"/>
          </a:xfrm>
          <a:prstGeom prst="rect">
            <a:avLst/>
          </a:prstGeom>
        </p:spPr>
      </p:pic>
    </p:spTree>
    <p:extLst>
      <p:ext uri="{BB962C8B-B14F-4D97-AF65-F5344CB8AC3E}">
        <p14:creationId xmlns:p14="http://schemas.microsoft.com/office/powerpoint/2010/main" val="2355653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Attention</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214019" name="Text Box 3"/>
          <p:cNvSpPr txBox="1">
            <a:spLocks noChangeArrowheads="1"/>
          </p:cNvSpPr>
          <p:nvPr/>
        </p:nvSpPr>
        <p:spPr bwMode="auto">
          <a:xfrm>
            <a:off x="790092" y="2057400"/>
            <a:ext cx="7696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Font typeface="Wingdings" panose="05000000000000000000" pitchFamily="2" charset="2"/>
              <a:buChar char="v"/>
            </a:pPr>
            <a:r>
              <a:rPr lang="en-US" dirty="0">
                <a:solidFill>
                  <a:srgbClr val="FFFF00"/>
                </a:solidFill>
              </a:rPr>
              <a:t>“URGE”</a:t>
            </a:r>
          </a:p>
          <a:p>
            <a:pPr eaLnBrk="1" hangingPunct="1">
              <a:buFont typeface="Wingdings" panose="05000000000000000000" pitchFamily="2" charset="2"/>
              <a:buChar char="v"/>
            </a:pPr>
            <a:endParaRPr lang="en-US" i="1" dirty="0">
              <a:solidFill>
                <a:srgbClr val="FFFF00"/>
              </a:solidFill>
            </a:endParaRPr>
          </a:p>
          <a:p>
            <a:pPr eaLnBrk="1" hangingPunct="1">
              <a:buFont typeface="Wingdings" panose="05000000000000000000" pitchFamily="2" charset="2"/>
              <a:buChar char="v"/>
            </a:pPr>
            <a:r>
              <a:rPr lang="en-US" dirty="0">
                <a:solidFill>
                  <a:srgbClr val="FFFF00"/>
                </a:solidFill>
              </a:rPr>
              <a:t>“YOU”</a:t>
            </a:r>
          </a:p>
          <a:p>
            <a:pPr eaLnBrk="1" hangingPunct="1">
              <a:buFont typeface="Wingdings" panose="05000000000000000000" pitchFamily="2" charset="2"/>
              <a:buChar char="v"/>
            </a:pPr>
            <a:endParaRPr lang="en-US" dirty="0">
              <a:solidFill>
                <a:srgbClr val="FFFF00"/>
              </a:solidFill>
            </a:endParaRPr>
          </a:p>
          <a:p>
            <a:pPr eaLnBrk="1" hangingPunct="1">
              <a:buFont typeface="Wingdings" panose="05000000000000000000" pitchFamily="2" charset="2"/>
              <a:buChar char="v"/>
            </a:pPr>
            <a:r>
              <a:rPr lang="en-US" dirty="0">
                <a:solidFill>
                  <a:srgbClr val="FFFF00"/>
                </a:solidFill>
              </a:rPr>
              <a:t>“BRETHREN”</a:t>
            </a:r>
          </a:p>
          <a:p>
            <a:pPr eaLnBrk="1" hangingPunct="1">
              <a:buFont typeface="Wingdings" panose="05000000000000000000" pitchFamily="2" charset="2"/>
              <a:buChar char="v"/>
            </a:pPr>
            <a:endParaRPr lang="en-US" dirty="0">
              <a:solidFill>
                <a:srgbClr val="FFFF00"/>
              </a:solidFill>
            </a:endParaRPr>
          </a:p>
          <a:p>
            <a:pPr eaLnBrk="1" hangingPunct="1">
              <a:buFont typeface="Wingdings" panose="05000000000000000000" pitchFamily="2" charset="2"/>
              <a:buChar char="v"/>
            </a:pPr>
            <a:r>
              <a:rPr lang="en-US" dirty="0">
                <a:solidFill>
                  <a:srgbClr val="FFFF00"/>
                </a:solidFill>
              </a:rPr>
              <a:t>“BY THE MERCIES OF GOD”</a:t>
            </a:r>
          </a:p>
        </p:txBody>
      </p:sp>
      <p:sp>
        <p:nvSpPr>
          <p:cNvPr id="9" name="Text Box 5">
            <a:extLst>
              <a:ext uri="{FF2B5EF4-FFF2-40B4-BE49-F238E27FC236}">
                <a16:creationId xmlns:a16="http://schemas.microsoft.com/office/drawing/2014/main" id="{416B8CD4-352E-4BA4-A415-1A34A91977CA}"/>
              </a:ext>
            </a:extLst>
          </p:cNvPr>
          <p:cNvSpPr txBox="1">
            <a:spLocks noChangeArrowheads="1"/>
          </p:cNvSpPr>
          <p:nvPr/>
        </p:nvSpPr>
        <p:spPr bwMode="auto">
          <a:xfrm>
            <a:off x="1066800" y="919370"/>
            <a:ext cx="6934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i="1" dirty="0">
                <a:solidFill>
                  <a:srgbClr val="FFFF00"/>
                </a:solidFill>
              </a:rPr>
              <a:t>Romans 12:1: </a:t>
            </a:r>
            <a:r>
              <a:rPr lang="en-US" b="0" i="1" dirty="0">
                <a:solidFill>
                  <a:srgbClr val="FFFF00"/>
                </a:solidFill>
              </a:rPr>
              <a:t>Therefore I urge you, brethren,</a:t>
            </a:r>
          </a:p>
          <a:p>
            <a:pPr eaLnBrk="1" hangingPunct="1"/>
            <a:r>
              <a:rPr lang="en-US" b="0" i="1" dirty="0">
                <a:solidFill>
                  <a:srgbClr val="FFFF00"/>
                </a:solidFill>
              </a:rPr>
              <a:t>by the mercies of God…</a:t>
            </a:r>
            <a:endParaRPr lang="en-US" sz="1600" b="0" i="1" dirty="0">
              <a:solidFill>
                <a:srgbClr val="CCFF33"/>
              </a:solidFill>
            </a:endParaRPr>
          </a:p>
        </p:txBody>
      </p:sp>
      <p:sp>
        <p:nvSpPr>
          <p:cNvPr id="8" name="Text Box 6">
            <a:extLst>
              <a:ext uri="{FF2B5EF4-FFF2-40B4-BE49-F238E27FC236}">
                <a16:creationId xmlns:a16="http://schemas.microsoft.com/office/drawing/2014/main" id="{47E97C53-64E1-4EC3-B9C0-08E8269F3F8A}"/>
              </a:ext>
            </a:extLst>
          </p:cNvPr>
          <p:cNvSpPr txBox="1">
            <a:spLocks noChangeArrowheads="1"/>
          </p:cNvSpPr>
          <p:nvPr/>
        </p:nvSpPr>
        <p:spPr bwMode="auto">
          <a:xfrm>
            <a:off x="761999" y="5188562"/>
            <a:ext cx="7696201" cy="83099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CCFF"/>
                </a:solidFill>
              </a:rPr>
              <a:t>God was calling the Roman saints to attention,</a:t>
            </a:r>
          </a:p>
          <a:p>
            <a:pPr algn="ctr" eaLnBrk="1" hangingPunct="1"/>
            <a:r>
              <a:rPr lang="en-US" dirty="0">
                <a:solidFill>
                  <a:srgbClr val="FFCCFF"/>
                </a:solidFill>
              </a:rPr>
              <a:t>and He is calling “you” to attention today!</a:t>
            </a:r>
          </a:p>
        </p:txBody>
      </p:sp>
    </p:spTree>
    <p:extLst>
      <p:ext uri="{BB962C8B-B14F-4D97-AF65-F5344CB8AC3E}">
        <p14:creationId xmlns:p14="http://schemas.microsoft.com/office/powerpoint/2010/main" val="21607039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Sacrifice</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214019" name="Text Box 3"/>
          <p:cNvSpPr txBox="1">
            <a:spLocks noChangeArrowheads="1"/>
          </p:cNvSpPr>
          <p:nvPr/>
        </p:nvSpPr>
        <p:spPr bwMode="auto">
          <a:xfrm>
            <a:off x="779206" y="2295716"/>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Font typeface="Wingdings" panose="05000000000000000000" pitchFamily="2" charset="2"/>
              <a:buChar char="v"/>
            </a:pPr>
            <a:r>
              <a:rPr lang="en-US" dirty="0">
                <a:solidFill>
                  <a:srgbClr val="FFFF00"/>
                </a:solidFill>
              </a:rPr>
              <a:t>LIVING SACRIFICE – God wants not part of, but all of you now!</a:t>
            </a:r>
            <a:endParaRPr lang="en-US" sz="2800" i="1" dirty="0">
              <a:solidFill>
                <a:schemeClr val="tx1"/>
              </a:solidFill>
            </a:endParaRPr>
          </a:p>
        </p:txBody>
      </p:sp>
      <p:sp>
        <p:nvSpPr>
          <p:cNvPr id="9" name="Text Box 5">
            <a:extLst>
              <a:ext uri="{FF2B5EF4-FFF2-40B4-BE49-F238E27FC236}">
                <a16:creationId xmlns:a16="http://schemas.microsoft.com/office/drawing/2014/main" id="{416B8CD4-352E-4BA4-A415-1A34A91977CA}"/>
              </a:ext>
            </a:extLst>
          </p:cNvPr>
          <p:cNvSpPr txBox="1">
            <a:spLocks noChangeArrowheads="1"/>
          </p:cNvSpPr>
          <p:nvPr/>
        </p:nvSpPr>
        <p:spPr bwMode="auto">
          <a:xfrm>
            <a:off x="1066800" y="919370"/>
            <a:ext cx="6934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i="1" dirty="0">
                <a:solidFill>
                  <a:srgbClr val="FFFF00"/>
                </a:solidFill>
              </a:rPr>
              <a:t>Romans 12:1: </a:t>
            </a:r>
            <a:r>
              <a:rPr lang="en-US" b="0" i="1" dirty="0">
                <a:solidFill>
                  <a:srgbClr val="FFFF00"/>
                </a:solidFill>
              </a:rPr>
              <a:t>…to present your bodies a living and holy sacrifice, acceptable to God, which is your spiritual service of worship…</a:t>
            </a:r>
            <a:endParaRPr lang="en-US" sz="1600" b="0" i="1" dirty="0">
              <a:solidFill>
                <a:srgbClr val="CCFF33"/>
              </a:solidFill>
            </a:endParaRPr>
          </a:p>
        </p:txBody>
      </p:sp>
      <p:pic>
        <p:nvPicPr>
          <p:cNvPr id="12" name="Picture 11">
            <a:extLst>
              <a:ext uri="{FF2B5EF4-FFF2-40B4-BE49-F238E27FC236}">
                <a16:creationId xmlns:a16="http://schemas.microsoft.com/office/drawing/2014/main" id="{420E11A2-3B93-4A5A-AC4D-04F1AC1C0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556" y="4953000"/>
            <a:ext cx="2257778" cy="1524000"/>
          </a:xfrm>
          <a:prstGeom prst="rect">
            <a:avLst/>
          </a:prstGeom>
        </p:spPr>
      </p:pic>
    </p:spTree>
    <p:extLst>
      <p:ext uri="{BB962C8B-B14F-4D97-AF65-F5344CB8AC3E}">
        <p14:creationId xmlns:p14="http://schemas.microsoft.com/office/powerpoint/2010/main" val="8624704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4019"/>
                                        </p:tgtEl>
                                        <p:attrNameLst>
                                          <p:attrName>style.visibility</p:attrName>
                                        </p:attrNameLst>
                                      </p:cBhvr>
                                      <p:to>
                                        <p:strVal val="visible"/>
                                      </p:to>
                                    </p:set>
                                    <p:anim calcmode="lin" valueType="num">
                                      <p:cBhvr additive="base">
                                        <p:cTn id="7" dur="500" fill="hold"/>
                                        <p:tgtEl>
                                          <p:spTgt spid="214019"/>
                                        </p:tgtEl>
                                        <p:attrNameLst>
                                          <p:attrName>ppt_x</p:attrName>
                                        </p:attrNameLst>
                                      </p:cBhvr>
                                      <p:tavLst>
                                        <p:tav tm="0">
                                          <p:val>
                                            <p:strVal val="0-#ppt_w/2"/>
                                          </p:val>
                                        </p:tav>
                                        <p:tav tm="100000">
                                          <p:val>
                                            <p:strVal val="#ppt_x"/>
                                          </p:val>
                                        </p:tav>
                                      </p:tavLst>
                                    </p:anim>
                                    <p:anim calcmode="lin" valueType="num">
                                      <p:cBhvr additive="base">
                                        <p:cTn id="8" dur="500" fill="hold"/>
                                        <p:tgtEl>
                                          <p:spTgt spid="2140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Sacrifice</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10" name="Text Box 7"/>
          <p:cNvSpPr txBox="1">
            <a:spLocks noChangeArrowheads="1"/>
          </p:cNvSpPr>
          <p:nvPr/>
        </p:nvSpPr>
        <p:spPr bwMode="auto">
          <a:xfrm>
            <a:off x="760445" y="1371600"/>
            <a:ext cx="7620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“Living Sacrifice” – Rom. 12:1 </a:t>
            </a:r>
            <a:endParaRPr lang="en-US" sz="2800" dirty="0">
              <a:solidFill>
                <a:schemeClr val="tx1"/>
              </a:solidFill>
            </a:endParaRPr>
          </a:p>
          <a:p>
            <a:pPr>
              <a:buClr>
                <a:schemeClr val="accent1"/>
              </a:buClr>
              <a:buSzPct val="115000"/>
              <a:buFont typeface="Wingdings" pitchFamily="2" charset="2"/>
              <a:buChar char="Ø"/>
            </a:pPr>
            <a:r>
              <a:rPr lang="en-US" sz="2000" b="0" dirty="0">
                <a:solidFill>
                  <a:schemeClr val="tx1"/>
                </a:solidFill>
              </a:rPr>
              <a:t>Total commitment </a:t>
            </a:r>
            <a:r>
              <a:rPr lang="en-US" sz="2000" b="0" i="1" dirty="0">
                <a:solidFill>
                  <a:schemeClr val="tx1"/>
                </a:solidFill>
              </a:rPr>
              <a:t>(Lk. 9:62: Not a trial basis) – Eph. 4:15-16</a:t>
            </a:r>
            <a:endParaRPr lang="en-US" sz="2000" b="0" dirty="0">
              <a:solidFill>
                <a:schemeClr val="tx1"/>
              </a:solidFill>
            </a:endParaRPr>
          </a:p>
          <a:p>
            <a:pPr>
              <a:buClr>
                <a:schemeClr val="accent1"/>
              </a:buClr>
              <a:buSzPct val="115000"/>
              <a:buFont typeface="Wingdings" pitchFamily="2" charset="2"/>
              <a:buChar char="Ø"/>
            </a:pPr>
            <a:r>
              <a:rPr lang="en-US" sz="2000" dirty="0">
                <a:solidFill>
                  <a:schemeClr val="tx1"/>
                </a:solidFill>
              </a:rPr>
              <a:t>Rom. 6:11-13: </a:t>
            </a:r>
            <a:r>
              <a:rPr lang="en-US" sz="2000" b="0" dirty="0">
                <a:solidFill>
                  <a:schemeClr val="tx1"/>
                </a:solidFill>
              </a:rPr>
              <a:t>Saints to offer themselves to God so that their whole bodies would be for God’s glory. </a:t>
            </a:r>
          </a:p>
          <a:p>
            <a:pPr>
              <a:buClr>
                <a:schemeClr val="accent1"/>
              </a:buClr>
              <a:buSzPct val="115000"/>
              <a:buFont typeface="Wingdings" pitchFamily="2" charset="2"/>
              <a:buChar char="Ø"/>
            </a:pPr>
            <a:r>
              <a:rPr lang="en-US" sz="2000" b="0" dirty="0">
                <a:solidFill>
                  <a:schemeClr val="tx1"/>
                </a:solidFill>
              </a:rPr>
              <a:t>Our bodies are all we have to offer—I Cor. 6:15-17</a:t>
            </a:r>
          </a:p>
          <a:p>
            <a:pPr>
              <a:buClr>
                <a:schemeClr val="accent1"/>
              </a:buClr>
              <a:buSzPct val="115000"/>
              <a:buFont typeface="Wingdings" pitchFamily="2" charset="2"/>
              <a:buChar char="Ø"/>
            </a:pPr>
            <a:r>
              <a:rPr lang="en-US" sz="2000" b="0" dirty="0">
                <a:solidFill>
                  <a:schemeClr val="tx1"/>
                </a:solidFill>
              </a:rPr>
              <a:t>The body enfolds our emotions, our mind, our thoughts, our desires, and our plans </a:t>
            </a:r>
            <a:r>
              <a:rPr lang="en-US" sz="2000" b="0" i="1" dirty="0">
                <a:solidFill>
                  <a:schemeClr val="tx1"/>
                </a:solidFill>
              </a:rPr>
              <a:t>(Rom. 6:13: Be an instrument of righteousness). </a:t>
            </a:r>
          </a:p>
          <a:p>
            <a:pPr>
              <a:buClr>
                <a:schemeClr val="accent1"/>
              </a:buClr>
              <a:buSzPct val="115000"/>
              <a:buFont typeface="Wingdings" pitchFamily="2" charset="2"/>
              <a:buChar char="Ø"/>
            </a:pPr>
            <a:r>
              <a:rPr lang="en-US" sz="2000" b="0" dirty="0">
                <a:solidFill>
                  <a:schemeClr val="tx1"/>
                </a:solidFill>
              </a:rPr>
              <a:t>In order to live for God, we must give Him all that we are, represented by our body (Gal. 2:20; Rom. 6:4-7) </a:t>
            </a:r>
          </a:p>
          <a:p>
            <a:pPr>
              <a:buClr>
                <a:schemeClr val="accent1"/>
              </a:buClr>
              <a:buSzPct val="115000"/>
              <a:buFont typeface="Wingdings" pitchFamily="2" charset="2"/>
              <a:buChar char="Ø"/>
            </a:pPr>
            <a:r>
              <a:rPr lang="en-US" sz="2000" dirty="0">
                <a:solidFill>
                  <a:schemeClr val="tx1"/>
                </a:solidFill>
              </a:rPr>
              <a:t>I Cor. 6:18-20: </a:t>
            </a:r>
            <a:r>
              <a:rPr lang="en-US" sz="2000" b="0" dirty="0">
                <a:solidFill>
                  <a:schemeClr val="tx1"/>
                </a:solidFill>
              </a:rPr>
              <a:t>Glorify God in your body! </a:t>
            </a:r>
            <a:endParaRPr lang="en-US" sz="2000" i="1" dirty="0">
              <a:solidFill>
                <a:schemeClr val="tx1"/>
              </a:solidFill>
            </a:endParaRPr>
          </a:p>
        </p:txBody>
      </p:sp>
      <p:pic>
        <p:nvPicPr>
          <p:cNvPr id="3" name="Picture 2">
            <a:extLst>
              <a:ext uri="{FF2B5EF4-FFF2-40B4-BE49-F238E27FC236}">
                <a16:creationId xmlns:a16="http://schemas.microsoft.com/office/drawing/2014/main" id="{C36F2868-69EF-46C9-AE2D-05811FB32C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9559" y="4922483"/>
            <a:ext cx="2561082" cy="1706917"/>
          </a:xfrm>
          <a:prstGeom prst="rect">
            <a:avLst/>
          </a:prstGeom>
        </p:spPr>
      </p:pic>
    </p:spTree>
    <p:extLst>
      <p:ext uri="{BB962C8B-B14F-4D97-AF65-F5344CB8AC3E}">
        <p14:creationId xmlns:p14="http://schemas.microsoft.com/office/powerpoint/2010/main" val="10186162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wipe(left)">
                                      <p:cBhvr>
                                        <p:cTn id="27" dur="500"/>
                                        <p:tgtEl>
                                          <p:spTgt spid="10">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wipe(left)">
                                      <p:cBhvr>
                                        <p:cTn id="31"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Sacrifice</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214019" name="Text Box 3"/>
          <p:cNvSpPr txBox="1">
            <a:spLocks noChangeArrowheads="1"/>
          </p:cNvSpPr>
          <p:nvPr/>
        </p:nvSpPr>
        <p:spPr bwMode="auto">
          <a:xfrm>
            <a:off x="779206" y="2295716"/>
            <a:ext cx="76962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Font typeface="Wingdings" panose="05000000000000000000" pitchFamily="2" charset="2"/>
              <a:buChar char="v"/>
            </a:pPr>
            <a:r>
              <a:rPr lang="en-US" dirty="0">
                <a:solidFill>
                  <a:srgbClr val="FFFF00"/>
                </a:solidFill>
              </a:rPr>
              <a:t>LIVING SACRIFICE</a:t>
            </a:r>
          </a:p>
          <a:p>
            <a:pPr eaLnBrk="1" hangingPunct="1">
              <a:buFont typeface="Wingdings" panose="05000000000000000000" pitchFamily="2" charset="2"/>
              <a:buChar char="v"/>
            </a:pPr>
            <a:endParaRPr lang="en-US" sz="2800" i="1" dirty="0">
              <a:solidFill>
                <a:srgbClr val="FFFF00"/>
              </a:solidFill>
            </a:endParaRPr>
          </a:p>
          <a:p>
            <a:pPr eaLnBrk="1" hangingPunct="1">
              <a:buFont typeface="Wingdings" panose="05000000000000000000" pitchFamily="2" charset="2"/>
              <a:buChar char="v"/>
            </a:pPr>
            <a:r>
              <a:rPr lang="en-US" dirty="0">
                <a:solidFill>
                  <a:srgbClr val="FFFF00"/>
                </a:solidFill>
              </a:rPr>
              <a:t>HOLY SACRIFICE – What is a Holy Sacrifice?</a:t>
            </a:r>
          </a:p>
        </p:txBody>
      </p:sp>
      <p:sp>
        <p:nvSpPr>
          <p:cNvPr id="9" name="Text Box 5">
            <a:extLst>
              <a:ext uri="{FF2B5EF4-FFF2-40B4-BE49-F238E27FC236}">
                <a16:creationId xmlns:a16="http://schemas.microsoft.com/office/drawing/2014/main" id="{416B8CD4-352E-4BA4-A415-1A34A91977CA}"/>
              </a:ext>
            </a:extLst>
          </p:cNvPr>
          <p:cNvSpPr txBox="1">
            <a:spLocks noChangeArrowheads="1"/>
          </p:cNvSpPr>
          <p:nvPr/>
        </p:nvSpPr>
        <p:spPr bwMode="auto">
          <a:xfrm>
            <a:off x="1066800" y="919370"/>
            <a:ext cx="6934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i="1" dirty="0">
                <a:solidFill>
                  <a:srgbClr val="FFFF00"/>
                </a:solidFill>
              </a:rPr>
              <a:t>Romans 12:1: </a:t>
            </a:r>
            <a:r>
              <a:rPr lang="en-US" b="0" i="1" dirty="0">
                <a:solidFill>
                  <a:srgbClr val="FFFF00"/>
                </a:solidFill>
              </a:rPr>
              <a:t>…to present your bodies a living and holy sacrifice, acceptable to God, which is your spiritual service of worship…</a:t>
            </a:r>
            <a:endParaRPr lang="en-US" sz="1600" b="0" i="1" dirty="0">
              <a:solidFill>
                <a:srgbClr val="CCFF33"/>
              </a:solidFill>
            </a:endParaRPr>
          </a:p>
        </p:txBody>
      </p:sp>
      <p:pic>
        <p:nvPicPr>
          <p:cNvPr id="12" name="Picture 11">
            <a:extLst>
              <a:ext uri="{FF2B5EF4-FFF2-40B4-BE49-F238E27FC236}">
                <a16:creationId xmlns:a16="http://schemas.microsoft.com/office/drawing/2014/main" id="{420E11A2-3B93-4A5A-AC4D-04F1AC1C0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556" y="4953000"/>
            <a:ext cx="2257778" cy="1524000"/>
          </a:xfrm>
          <a:prstGeom prst="rect">
            <a:avLst/>
          </a:prstGeom>
        </p:spPr>
      </p:pic>
    </p:spTree>
    <p:extLst>
      <p:ext uri="{BB962C8B-B14F-4D97-AF65-F5344CB8AC3E}">
        <p14:creationId xmlns:p14="http://schemas.microsoft.com/office/powerpoint/2010/main" val="22317567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4019">
                                            <p:txEl>
                                              <p:pRg st="2" end="2"/>
                                            </p:txEl>
                                          </p:spTgt>
                                        </p:tgtEl>
                                        <p:attrNameLst>
                                          <p:attrName>style.visibility</p:attrName>
                                        </p:attrNameLst>
                                      </p:cBhvr>
                                      <p:to>
                                        <p:strVal val="visible"/>
                                      </p:to>
                                    </p:set>
                                    <p:anim calcmode="lin" valueType="num">
                                      <p:cBhvr additive="base">
                                        <p:cTn id="7" dur="500" fill="hold"/>
                                        <p:tgtEl>
                                          <p:spTgt spid="21401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40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Sacrifice</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10" name="Text Box 7"/>
          <p:cNvSpPr txBox="1">
            <a:spLocks noChangeArrowheads="1"/>
          </p:cNvSpPr>
          <p:nvPr/>
        </p:nvSpPr>
        <p:spPr bwMode="auto">
          <a:xfrm>
            <a:off x="760445" y="1371600"/>
            <a:ext cx="7620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“Holy Sacrifice” – Rom. 12:1 </a:t>
            </a:r>
            <a:endParaRPr lang="en-US" sz="2800" dirty="0">
              <a:solidFill>
                <a:schemeClr val="tx1"/>
              </a:solidFill>
            </a:endParaRPr>
          </a:p>
          <a:p>
            <a:pPr>
              <a:buClr>
                <a:schemeClr val="accent1"/>
              </a:buClr>
              <a:buSzPct val="115000"/>
              <a:buFont typeface="Wingdings" pitchFamily="2" charset="2"/>
              <a:buChar char="Ø"/>
            </a:pPr>
            <a:r>
              <a:rPr lang="en-US" sz="2000" b="0" dirty="0">
                <a:solidFill>
                  <a:schemeClr val="tx1"/>
                </a:solidFill>
              </a:rPr>
              <a:t>Holy means “set apart” We are to be set apart from sin! </a:t>
            </a:r>
          </a:p>
          <a:p>
            <a:pPr>
              <a:buClr>
                <a:schemeClr val="accent1"/>
              </a:buClr>
              <a:buSzPct val="115000"/>
              <a:buFont typeface="Wingdings" pitchFamily="2" charset="2"/>
              <a:buChar char="Ø"/>
            </a:pPr>
            <a:r>
              <a:rPr lang="en-US" sz="2000" i="1" dirty="0">
                <a:solidFill>
                  <a:schemeClr val="tx1"/>
                </a:solidFill>
              </a:rPr>
              <a:t>Col. 3:5; I Jn. 2:15-17</a:t>
            </a:r>
          </a:p>
          <a:p>
            <a:pPr>
              <a:buClr>
                <a:schemeClr val="accent1"/>
              </a:buClr>
              <a:buSzPct val="115000"/>
              <a:buFont typeface="Wingdings" pitchFamily="2" charset="2"/>
              <a:buChar char="Ø"/>
            </a:pPr>
            <a:r>
              <a:rPr lang="en-US" sz="2000" b="0" dirty="0">
                <a:solidFill>
                  <a:schemeClr val="tx1"/>
                </a:solidFill>
              </a:rPr>
              <a:t>We are to be separated from sin and separated unto God! </a:t>
            </a:r>
            <a:r>
              <a:rPr lang="en-US" sz="2000" dirty="0">
                <a:solidFill>
                  <a:schemeClr val="tx1"/>
                </a:solidFill>
              </a:rPr>
              <a:t>(Gal. 5:24)</a:t>
            </a:r>
          </a:p>
          <a:p>
            <a:pPr>
              <a:buClr>
                <a:schemeClr val="accent1"/>
              </a:buClr>
              <a:buSzPct val="115000"/>
              <a:buFont typeface="Wingdings" pitchFamily="2" charset="2"/>
              <a:buChar char="Ø"/>
            </a:pPr>
            <a:r>
              <a:rPr lang="en-US" sz="2000" b="0" dirty="0">
                <a:solidFill>
                  <a:schemeClr val="tx1"/>
                </a:solidFill>
              </a:rPr>
              <a:t>Our new life is a thank-offering to God –completely set apart for God and dedicated to His service </a:t>
            </a:r>
            <a:r>
              <a:rPr lang="en-US" sz="2000" b="0" i="1" dirty="0">
                <a:solidFill>
                  <a:schemeClr val="tx1"/>
                </a:solidFill>
              </a:rPr>
              <a:t>(Col. 3:5)</a:t>
            </a:r>
            <a:endParaRPr lang="en-US" sz="2000" i="1" dirty="0">
              <a:solidFill>
                <a:schemeClr val="tx1"/>
              </a:solidFill>
            </a:endParaRPr>
          </a:p>
        </p:txBody>
      </p:sp>
      <p:pic>
        <p:nvPicPr>
          <p:cNvPr id="3" name="Picture 2">
            <a:extLst>
              <a:ext uri="{FF2B5EF4-FFF2-40B4-BE49-F238E27FC236}">
                <a16:creationId xmlns:a16="http://schemas.microsoft.com/office/drawing/2014/main" id="{C36F2868-69EF-46C9-AE2D-05811FB32C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9363" y="4305628"/>
            <a:ext cx="2561082" cy="1706917"/>
          </a:xfrm>
          <a:prstGeom prst="rect">
            <a:avLst/>
          </a:prstGeom>
        </p:spPr>
      </p:pic>
      <p:sp>
        <p:nvSpPr>
          <p:cNvPr id="6" name="Text Box 8">
            <a:extLst>
              <a:ext uri="{FF2B5EF4-FFF2-40B4-BE49-F238E27FC236}">
                <a16:creationId xmlns:a16="http://schemas.microsoft.com/office/drawing/2014/main" id="{74929508-8ACD-4F6C-B54F-72A6A75F7C34}"/>
              </a:ext>
            </a:extLst>
          </p:cNvPr>
          <p:cNvSpPr txBox="1">
            <a:spLocks noChangeArrowheads="1"/>
          </p:cNvSpPr>
          <p:nvPr/>
        </p:nvSpPr>
        <p:spPr bwMode="auto">
          <a:xfrm>
            <a:off x="760445" y="3697149"/>
            <a:ext cx="4996544" cy="292387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defRPr/>
            </a:pPr>
            <a:r>
              <a:rPr lang="en-US" b="1" dirty="0">
                <a:solidFill>
                  <a:srgbClr val="002060"/>
                </a:solidFill>
                <a:latin typeface="Tahoma" pitchFamily="34" charset="0"/>
                <a:cs typeface="Times New Roman" pitchFamily="18" charset="0"/>
              </a:rPr>
              <a:t>I Peter 1:14-16</a:t>
            </a:r>
            <a:endParaRPr lang="en-US" sz="2000" b="0" dirty="0">
              <a:solidFill>
                <a:srgbClr val="006600"/>
              </a:solidFill>
              <a:latin typeface="Tahoma" pitchFamily="34" charset="0"/>
            </a:endParaRPr>
          </a:p>
          <a:p>
            <a:pPr marL="512763" indent="-512763">
              <a:tabLst>
                <a:tab pos="403225" algn="l"/>
              </a:tabLst>
              <a:defRPr/>
            </a:pPr>
            <a:r>
              <a:rPr lang="en-US" sz="2000" b="0" dirty="0">
                <a:solidFill>
                  <a:srgbClr val="006600"/>
                </a:solidFill>
                <a:latin typeface="Tahoma" pitchFamily="34" charset="0"/>
              </a:rPr>
              <a:t>14.  As obedient children, do not be conformed to the former lusts which were yours in your ignorance,</a:t>
            </a:r>
          </a:p>
          <a:p>
            <a:pPr marL="512763" indent="-512763">
              <a:tabLst>
                <a:tab pos="403225" algn="l"/>
              </a:tabLst>
              <a:defRPr/>
            </a:pPr>
            <a:r>
              <a:rPr lang="en-US" sz="2000" b="0" dirty="0">
                <a:solidFill>
                  <a:srgbClr val="006600"/>
                </a:solidFill>
                <a:latin typeface="Tahoma" pitchFamily="34" charset="0"/>
              </a:rPr>
              <a:t>15.  but like the Holy One who called you, be holy yourselves also in all your behavior;</a:t>
            </a:r>
          </a:p>
          <a:p>
            <a:pPr marL="512763" indent="-512763">
              <a:tabLst>
                <a:tab pos="403225" algn="l"/>
              </a:tabLst>
              <a:defRPr/>
            </a:pPr>
            <a:r>
              <a:rPr lang="en-US" sz="2000" b="0" dirty="0">
                <a:solidFill>
                  <a:srgbClr val="006600"/>
                </a:solidFill>
                <a:latin typeface="Tahoma" pitchFamily="34" charset="0"/>
              </a:rPr>
              <a:t>16.  because it is written, "YOU SHALL BE HOLY, FOR I AM HOLY."</a:t>
            </a:r>
          </a:p>
        </p:txBody>
      </p:sp>
    </p:spTree>
    <p:extLst>
      <p:ext uri="{BB962C8B-B14F-4D97-AF65-F5344CB8AC3E}">
        <p14:creationId xmlns:p14="http://schemas.microsoft.com/office/powerpoint/2010/main" val="31499302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Sacrifice</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214019" name="Text Box 3"/>
          <p:cNvSpPr txBox="1">
            <a:spLocks noChangeArrowheads="1"/>
          </p:cNvSpPr>
          <p:nvPr/>
        </p:nvSpPr>
        <p:spPr bwMode="auto">
          <a:xfrm>
            <a:off x="779206" y="2295716"/>
            <a:ext cx="76962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Font typeface="Wingdings" panose="05000000000000000000" pitchFamily="2" charset="2"/>
              <a:buChar char="v"/>
            </a:pPr>
            <a:r>
              <a:rPr lang="en-US" dirty="0">
                <a:solidFill>
                  <a:srgbClr val="FFFF00"/>
                </a:solidFill>
              </a:rPr>
              <a:t>LIVING SACRIFICE</a:t>
            </a:r>
          </a:p>
          <a:p>
            <a:pPr eaLnBrk="1" hangingPunct="1">
              <a:buFont typeface="Wingdings" panose="05000000000000000000" pitchFamily="2" charset="2"/>
              <a:buChar char="v"/>
            </a:pPr>
            <a:endParaRPr lang="en-US" sz="2800" i="1" dirty="0">
              <a:solidFill>
                <a:srgbClr val="FFFF00"/>
              </a:solidFill>
            </a:endParaRPr>
          </a:p>
          <a:p>
            <a:pPr eaLnBrk="1" hangingPunct="1">
              <a:buFont typeface="Wingdings" panose="05000000000000000000" pitchFamily="2" charset="2"/>
              <a:buChar char="v"/>
            </a:pPr>
            <a:r>
              <a:rPr lang="en-US" dirty="0">
                <a:solidFill>
                  <a:srgbClr val="FFFF00"/>
                </a:solidFill>
              </a:rPr>
              <a:t>HOLY SACRIFICE</a:t>
            </a:r>
          </a:p>
          <a:p>
            <a:pPr eaLnBrk="1" hangingPunct="1">
              <a:buFont typeface="Wingdings" panose="05000000000000000000" pitchFamily="2" charset="2"/>
              <a:buChar char="v"/>
            </a:pPr>
            <a:endParaRPr lang="en-US" dirty="0">
              <a:solidFill>
                <a:srgbClr val="FFFF00"/>
              </a:solidFill>
            </a:endParaRPr>
          </a:p>
          <a:p>
            <a:pPr eaLnBrk="1" hangingPunct="1">
              <a:buFont typeface="Wingdings" panose="05000000000000000000" pitchFamily="2" charset="2"/>
              <a:buChar char="v"/>
            </a:pPr>
            <a:r>
              <a:rPr lang="en-US" dirty="0">
                <a:solidFill>
                  <a:srgbClr val="FFFF00"/>
                </a:solidFill>
              </a:rPr>
              <a:t>ACCEPTABLE SACRIFICE - What is an Acceptable Sacrifice?</a:t>
            </a:r>
          </a:p>
        </p:txBody>
      </p:sp>
      <p:sp>
        <p:nvSpPr>
          <p:cNvPr id="9" name="Text Box 5">
            <a:extLst>
              <a:ext uri="{FF2B5EF4-FFF2-40B4-BE49-F238E27FC236}">
                <a16:creationId xmlns:a16="http://schemas.microsoft.com/office/drawing/2014/main" id="{416B8CD4-352E-4BA4-A415-1A34A91977CA}"/>
              </a:ext>
            </a:extLst>
          </p:cNvPr>
          <p:cNvSpPr txBox="1">
            <a:spLocks noChangeArrowheads="1"/>
          </p:cNvSpPr>
          <p:nvPr/>
        </p:nvSpPr>
        <p:spPr bwMode="auto">
          <a:xfrm>
            <a:off x="1066800" y="919370"/>
            <a:ext cx="6934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i="1" dirty="0">
                <a:solidFill>
                  <a:srgbClr val="FFFF00"/>
                </a:solidFill>
              </a:rPr>
              <a:t>Romans 12:1: </a:t>
            </a:r>
            <a:r>
              <a:rPr lang="en-US" b="0" i="1" dirty="0">
                <a:solidFill>
                  <a:srgbClr val="FFFF00"/>
                </a:solidFill>
              </a:rPr>
              <a:t>…to present your bodies a living and holy sacrifice, acceptable to God, which is your spiritual service of worship…</a:t>
            </a:r>
            <a:endParaRPr lang="en-US" sz="1600" b="0" i="1" dirty="0">
              <a:solidFill>
                <a:srgbClr val="CCFF33"/>
              </a:solidFill>
            </a:endParaRPr>
          </a:p>
        </p:txBody>
      </p:sp>
      <p:pic>
        <p:nvPicPr>
          <p:cNvPr id="12" name="Picture 11">
            <a:extLst>
              <a:ext uri="{FF2B5EF4-FFF2-40B4-BE49-F238E27FC236}">
                <a16:creationId xmlns:a16="http://schemas.microsoft.com/office/drawing/2014/main" id="{420E11A2-3B93-4A5A-AC4D-04F1AC1C0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556" y="4953000"/>
            <a:ext cx="2257778" cy="1524000"/>
          </a:xfrm>
          <a:prstGeom prst="rect">
            <a:avLst/>
          </a:prstGeom>
        </p:spPr>
      </p:pic>
    </p:spTree>
    <p:extLst>
      <p:ext uri="{BB962C8B-B14F-4D97-AF65-F5344CB8AC3E}">
        <p14:creationId xmlns:p14="http://schemas.microsoft.com/office/powerpoint/2010/main" val="30831566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4019">
                                            <p:txEl>
                                              <p:pRg st="4" end="4"/>
                                            </p:txEl>
                                          </p:spTgt>
                                        </p:tgtEl>
                                        <p:attrNameLst>
                                          <p:attrName>style.visibility</p:attrName>
                                        </p:attrNameLst>
                                      </p:cBhvr>
                                      <p:to>
                                        <p:strVal val="visible"/>
                                      </p:to>
                                    </p:set>
                                    <p:anim calcmode="lin" valueType="num">
                                      <p:cBhvr additive="base">
                                        <p:cTn id="7" dur="500" fill="hold"/>
                                        <p:tgtEl>
                                          <p:spTgt spid="214019">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40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Sacrifice</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10" name="Text Box 7"/>
          <p:cNvSpPr txBox="1">
            <a:spLocks noChangeArrowheads="1"/>
          </p:cNvSpPr>
          <p:nvPr/>
        </p:nvSpPr>
        <p:spPr bwMode="auto">
          <a:xfrm>
            <a:off x="760445" y="1371600"/>
            <a:ext cx="762000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“Acceptable Sacrifice” – Rom. 12:1 </a:t>
            </a:r>
            <a:endParaRPr lang="en-US" sz="2800" dirty="0">
              <a:solidFill>
                <a:schemeClr val="tx1"/>
              </a:solidFill>
            </a:endParaRPr>
          </a:p>
          <a:p>
            <a:pPr>
              <a:buClr>
                <a:schemeClr val="accent1"/>
              </a:buClr>
              <a:buSzPct val="115000"/>
              <a:buFont typeface="Wingdings" pitchFamily="2" charset="2"/>
              <a:buChar char="Ø"/>
            </a:pPr>
            <a:r>
              <a:rPr lang="en-US" sz="2000" b="0" dirty="0">
                <a:solidFill>
                  <a:schemeClr val="tx1"/>
                </a:solidFill>
              </a:rPr>
              <a:t>God doesn’t want rituals but obedience!</a:t>
            </a:r>
          </a:p>
          <a:p>
            <a:pPr>
              <a:buClr>
                <a:schemeClr val="accent1"/>
              </a:buClr>
              <a:buSzPct val="115000"/>
              <a:buFont typeface="Wingdings" pitchFamily="2" charset="2"/>
              <a:buChar char="Ø"/>
            </a:pPr>
            <a:r>
              <a:rPr lang="en-US" sz="2000" b="0" dirty="0">
                <a:solidFill>
                  <a:schemeClr val="tx1"/>
                </a:solidFill>
              </a:rPr>
              <a:t>Sacrifice was important – In O.T. God made it clear that obedience from the heart was much more important </a:t>
            </a:r>
            <a:r>
              <a:rPr lang="en-US" sz="2000" b="0" i="1" dirty="0">
                <a:solidFill>
                  <a:schemeClr val="tx1"/>
                </a:solidFill>
              </a:rPr>
              <a:t>(I Sam. 15:22; Ps. 40:6; Amos 5:21-24; Mal. 1:6-14)</a:t>
            </a:r>
            <a:r>
              <a:rPr lang="en-US" sz="2000" b="0" dirty="0">
                <a:solidFill>
                  <a:schemeClr val="tx1"/>
                </a:solidFill>
              </a:rPr>
              <a:t> – </a:t>
            </a:r>
            <a:r>
              <a:rPr lang="en-US" sz="2000" dirty="0">
                <a:solidFill>
                  <a:schemeClr val="tx1"/>
                </a:solidFill>
              </a:rPr>
              <a:t>Mt. 15:7-9: </a:t>
            </a:r>
            <a:r>
              <a:rPr lang="en-US" sz="2000" b="0" dirty="0">
                <a:solidFill>
                  <a:schemeClr val="tx1"/>
                </a:solidFill>
              </a:rPr>
              <a:t>Jesus says though the Jews worshiped Him, their hearts were far from Him!</a:t>
            </a:r>
          </a:p>
          <a:p>
            <a:pPr>
              <a:buClr>
                <a:schemeClr val="accent1"/>
              </a:buClr>
              <a:buSzPct val="115000"/>
              <a:buFont typeface="Wingdings" pitchFamily="2" charset="2"/>
              <a:buChar char="Ø"/>
            </a:pPr>
            <a:r>
              <a:rPr lang="en-US" sz="2000" b="0" dirty="0">
                <a:solidFill>
                  <a:schemeClr val="tx1"/>
                </a:solidFill>
              </a:rPr>
              <a:t>God wants us to offer ourselves as living sacrifices</a:t>
            </a:r>
          </a:p>
          <a:p>
            <a:pPr>
              <a:buClr>
                <a:schemeClr val="accent1"/>
              </a:buClr>
              <a:buSzPct val="115000"/>
              <a:buFont typeface="Wingdings" pitchFamily="2" charset="2"/>
              <a:buChar char="Ø"/>
            </a:pPr>
            <a:r>
              <a:rPr lang="en-US" sz="2000" dirty="0">
                <a:solidFill>
                  <a:schemeClr val="tx1"/>
                </a:solidFill>
              </a:rPr>
              <a:t>Heb. 13:15-16; I Pet. 2:5</a:t>
            </a:r>
            <a:endParaRPr lang="en-US" sz="2000" i="1" dirty="0">
              <a:solidFill>
                <a:schemeClr val="tx1"/>
              </a:solidFill>
            </a:endParaRPr>
          </a:p>
        </p:txBody>
      </p:sp>
      <p:pic>
        <p:nvPicPr>
          <p:cNvPr id="3" name="Picture 2">
            <a:extLst>
              <a:ext uri="{FF2B5EF4-FFF2-40B4-BE49-F238E27FC236}">
                <a16:creationId xmlns:a16="http://schemas.microsoft.com/office/drawing/2014/main" id="{C36F2868-69EF-46C9-AE2D-05811FB32C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9559" y="4922483"/>
            <a:ext cx="2561082" cy="1706917"/>
          </a:xfrm>
          <a:prstGeom prst="rect">
            <a:avLst/>
          </a:prstGeom>
        </p:spPr>
      </p:pic>
    </p:spTree>
    <p:extLst>
      <p:ext uri="{BB962C8B-B14F-4D97-AF65-F5344CB8AC3E}">
        <p14:creationId xmlns:p14="http://schemas.microsoft.com/office/powerpoint/2010/main" val="24360549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Sacrifice</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214019" name="Text Box 3"/>
          <p:cNvSpPr txBox="1">
            <a:spLocks noChangeArrowheads="1"/>
          </p:cNvSpPr>
          <p:nvPr/>
        </p:nvSpPr>
        <p:spPr bwMode="auto">
          <a:xfrm>
            <a:off x="779206" y="2295716"/>
            <a:ext cx="76962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Font typeface="Wingdings" panose="05000000000000000000" pitchFamily="2" charset="2"/>
              <a:buChar char="v"/>
            </a:pPr>
            <a:r>
              <a:rPr lang="en-US" dirty="0">
                <a:solidFill>
                  <a:srgbClr val="FFFF00"/>
                </a:solidFill>
              </a:rPr>
              <a:t>LIVING SACRIFICE</a:t>
            </a:r>
          </a:p>
          <a:p>
            <a:pPr eaLnBrk="1" hangingPunct="1">
              <a:buFont typeface="Wingdings" panose="05000000000000000000" pitchFamily="2" charset="2"/>
              <a:buChar char="v"/>
            </a:pPr>
            <a:endParaRPr lang="en-US" sz="2800" i="1" dirty="0">
              <a:solidFill>
                <a:srgbClr val="FFFF00"/>
              </a:solidFill>
            </a:endParaRPr>
          </a:p>
          <a:p>
            <a:pPr eaLnBrk="1" hangingPunct="1">
              <a:buFont typeface="Wingdings" panose="05000000000000000000" pitchFamily="2" charset="2"/>
              <a:buChar char="v"/>
            </a:pPr>
            <a:r>
              <a:rPr lang="en-US" dirty="0">
                <a:solidFill>
                  <a:srgbClr val="FFFF00"/>
                </a:solidFill>
              </a:rPr>
              <a:t>HOLY SACRIFICE</a:t>
            </a:r>
          </a:p>
          <a:p>
            <a:pPr eaLnBrk="1" hangingPunct="1">
              <a:buFont typeface="Wingdings" panose="05000000000000000000" pitchFamily="2" charset="2"/>
              <a:buChar char="v"/>
            </a:pPr>
            <a:endParaRPr lang="en-US" dirty="0">
              <a:solidFill>
                <a:srgbClr val="FFFF00"/>
              </a:solidFill>
            </a:endParaRPr>
          </a:p>
          <a:p>
            <a:pPr eaLnBrk="1" hangingPunct="1">
              <a:buFont typeface="Wingdings" panose="05000000000000000000" pitchFamily="2" charset="2"/>
              <a:buChar char="v"/>
            </a:pPr>
            <a:r>
              <a:rPr lang="en-US" dirty="0">
                <a:solidFill>
                  <a:srgbClr val="FFFF00"/>
                </a:solidFill>
              </a:rPr>
              <a:t>ACCEPTABLE SACRIFICE</a:t>
            </a:r>
          </a:p>
          <a:p>
            <a:pPr eaLnBrk="1" hangingPunct="1">
              <a:buFont typeface="Wingdings" panose="05000000000000000000" pitchFamily="2" charset="2"/>
              <a:buChar char="v"/>
            </a:pPr>
            <a:endParaRPr lang="en-US" dirty="0">
              <a:solidFill>
                <a:srgbClr val="FFFF00"/>
              </a:solidFill>
            </a:endParaRPr>
          </a:p>
          <a:p>
            <a:pPr eaLnBrk="1" hangingPunct="1">
              <a:buFont typeface="Wingdings" panose="05000000000000000000" pitchFamily="2" charset="2"/>
              <a:buChar char="v"/>
            </a:pPr>
            <a:r>
              <a:rPr lang="en-US" dirty="0">
                <a:solidFill>
                  <a:srgbClr val="FFFF00"/>
                </a:solidFill>
              </a:rPr>
              <a:t>SPIRITUAL SACRIFICE – What is a Spiritual (NKJ: “Reasonable”) Sacrifice?</a:t>
            </a:r>
          </a:p>
        </p:txBody>
      </p:sp>
      <p:sp>
        <p:nvSpPr>
          <p:cNvPr id="9" name="Text Box 5">
            <a:extLst>
              <a:ext uri="{FF2B5EF4-FFF2-40B4-BE49-F238E27FC236}">
                <a16:creationId xmlns:a16="http://schemas.microsoft.com/office/drawing/2014/main" id="{416B8CD4-352E-4BA4-A415-1A34A91977CA}"/>
              </a:ext>
            </a:extLst>
          </p:cNvPr>
          <p:cNvSpPr txBox="1">
            <a:spLocks noChangeArrowheads="1"/>
          </p:cNvSpPr>
          <p:nvPr/>
        </p:nvSpPr>
        <p:spPr bwMode="auto">
          <a:xfrm>
            <a:off x="1066800" y="919370"/>
            <a:ext cx="6934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i="1" dirty="0">
                <a:solidFill>
                  <a:srgbClr val="FFFF00"/>
                </a:solidFill>
              </a:rPr>
              <a:t>Romans 12:1: </a:t>
            </a:r>
            <a:r>
              <a:rPr lang="en-US" b="0" i="1" dirty="0">
                <a:solidFill>
                  <a:srgbClr val="FFFF00"/>
                </a:solidFill>
              </a:rPr>
              <a:t>…to present your bodies a living and holy sacrifice, acceptable to God, which is your spiritual service of worship…</a:t>
            </a:r>
            <a:endParaRPr lang="en-US" sz="1600" b="0" i="1" dirty="0">
              <a:solidFill>
                <a:srgbClr val="CCFF33"/>
              </a:solidFill>
            </a:endParaRPr>
          </a:p>
        </p:txBody>
      </p:sp>
      <p:pic>
        <p:nvPicPr>
          <p:cNvPr id="12" name="Picture 11">
            <a:extLst>
              <a:ext uri="{FF2B5EF4-FFF2-40B4-BE49-F238E27FC236}">
                <a16:creationId xmlns:a16="http://schemas.microsoft.com/office/drawing/2014/main" id="{420E11A2-3B93-4A5A-AC4D-04F1AC1C0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7997" y="2439278"/>
            <a:ext cx="2683147" cy="1811124"/>
          </a:xfrm>
          <a:prstGeom prst="rect">
            <a:avLst/>
          </a:prstGeom>
        </p:spPr>
      </p:pic>
    </p:spTree>
    <p:extLst>
      <p:ext uri="{BB962C8B-B14F-4D97-AF65-F5344CB8AC3E}">
        <p14:creationId xmlns:p14="http://schemas.microsoft.com/office/powerpoint/2010/main" val="8604371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4019">
                                            <p:txEl>
                                              <p:pRg st="6" end="6"/>
                                            </p:txEl>
                                          </p:spTgt>
                                        </p:tgtEl>
                                        <p:attrNameLst>
                                          <p:attrName>style.visibility</p:attrName>
                                        </p:attrNameLst>
                                      </p:cBhvr>
                                      <p:to>
                                        <p:strVal val="visible"/>
                                      </p:to>
                                    </p:set>
                                    <p:anim calcmode="lin" valueType="num">
                                      <p:cBhvr additive="base">
                                        <p:cTn id="7" dur="500" fill="hold"/>
                                        <p:tgtEl>
                                          <p:spTgt spid="214019">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401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lstStyle/>
          <a:p>
            <a:pPr eaLnBrk="1" hangingPunct="1">
              <a:defRPr/>
            </a:pPr>
            <a:r>
              <a:rPr lang="en-US" sz="3400" b="1" u="sng"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INTRO</a:t>
            </a:r>
          </a:p>
        </p:txBody>
      </p:sp>
      <p:sp>
        <p:nvSpPr>
          <p:cNvPr id="6" name="Footer Placeholder 3"/>
          <p:cNvSpPr>
            <a:spLocks noGrp="1"/>
          </p:cNvSpPr>
          <p:nvPr>
            <p:ph type="ftr" sz="quarter" idx="11"/>
          </p:nvPr>
        </p:nvSpPr>
        <p:spPr>
          <a:xfrm>
            <a:off x="3124200" y="6574971"/>
            <a:ext cx="2895600" cy="283029"/>
          </a:xfrm>
        </p:spPr>
        <p:txBody>
          <a:bodyPr/>
          <a:lstStyle/>
          <a:p>
            <a:pPr>
              <a:defRPr/>
            </a:pPr>
            <a:r>
              <a:rPr lang="en-US" sz="1000"/>
              <a:t>Three Calls To Saints</a:t>
            </a:r>
            <a:endParaRPr lang="en-US" sz="1000" dirty="0"/>
          </a:p>
        </p:txBody>
      </p:sp>
      <p:sp>
        <p:nvSpPr>
          <p:cNvPr id="15394" name="Text Box 34"/>
          <p:cNvSpPr txBox="1">
            <a:spLocks noChangeArrowheads="1"/>
          </p:cNvSpPr>
          <p:nvPr/>
        </p:nvSpPr>
        <p:spPr bwMode="auto">
          <a:xfrm>
            <a:off x="794657" y="1459639"/>
            <a:ext cx="7620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FF00"/>
                </a:solidFill>
              </a:rPr>
              <a:t>Every individual has been called by God to live a life that brings honor and glory to Him! </a:t>
            </a:r>
          </a:p>
          <a:p>
            <a:pPr algn="ctr" eaLnBrk="1" hangingPunct="1"/>
            <a:r>
              <a:rPr lang="en-US" i="1" dirty="0">
                <a:solidFill>
                  <a:srgbClr val="FFFF00"/>
                </a:solidFill>
              </a:rPr>
              <a:t>(Col. 3:17, 23-24; II Thess. 2:13-14; II Pet. 1:3)</a:t>
            </a:r>
          </a:p>
        </p:txBody>
      </p:sp>
      <p:sp>
        <p:nvSpPr>
          <p:cNvPr id="7" name="Text Box 8"/>
          <p:cNvSpPr txBox="1">
            <a:spLocks noChangeArrowheads="1"/>
          </p:cNvSpPr>
          <p:nvPr/>
        </p:nvSpPr>
        <p:spPr bwMode="auto">
          <a:xfrm>
            <a:off x="794656" y="2895600"/>
            <a:ext cx="7620001" cy="2308324"/>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defRPr/>
            </a:pPr>
            <a:r>
              <a:rPr lang="en-US" b="1" dirty="0">
                <a:solidFill>
                  <a:srgbClr val="002060"/>
                </a:solidFill>
                <a:latin typeface="Tahoma" pitchFamily="34" charset="0"/>
                <a:cs typeface="Times New Roman" pitchFamily="18" charset="0"/>
              </a:rPr>
              <a:t>II Thess. 2:13-14</a:t>
            </a:r>
            <a:endParaRPr lang="en-US" sz="2000" b="0" dirty="0">
              <a:solidFill>
                <a:srgbClr val="006600"/>
              </a:solidFill>
              <a:latin typeface="Tahoma" pitchFamily="34" charset="0"/>
            </a:endParaRPr>
          </a:p>
          <a:p>
            <a:pPr marL="512763" indent="-512763">
              <a:tabLst>
                <a:tab pos="403225" algn="l"/>
              </a:tabLst>
              <a:defRPr/>
            </a:pPr>
            <a:r>
              <a:rPr lang="en-US" sz="2000" b="0" dirty="0">
                <a:solidFill>
                  <a:srgbClr val="006600"/>
                </a:solidFill>
                <a:latin typeface="Tahoma" pitchFamily="34" charset="0"/>
              </a:rPr>
              <a:t>13.  But we should always give thanks to God for you, brethren beloved by the Lord, because God has chosen you from the beginning for salvation through sanctification by the Spirit and faith in the truth.</a:t>
            </a:r>
          </a:p>
          <a:p>
            <a:pPr marL="512763" indent="-512763">
              <a:tabLst>
                <a:tab pos="403225" algn="l"/>
              </a:tabLst>
              <a:defRPr/>
            </a:pPr>
            <a:r>
              <a:rPr lang="en-US" sz="2000" b="0" dirty="0">
                <a:solidFill>
                  <a:srgbClr val="006600"/>
                </a:solidFill>
                <a:latin typeface="Tahoma" pitchFamily="34" charset="0"/>
              </a:rPr>
              <a:t>14.  It was for this He called you through our gospel, that you may gain the glory of our Lord Jesus Christ.</a:t>
            </a:r>
          </a:p>
        </p:txBody>
      </p:sp>
      <p:sp>
        <p:nvSpPr>
          <p:cNvPr id="8" name="Text Box 4">
            <a:extLst>
              <a:ext uri="{FF2B5EF4-FFF2-40B4-BE49-F238E27FC236}">
                <a16:creationId xmlns:a16="http://schemas.microsoft.com/office/drawing/2014/main" id="{D70B5F93-24C6-4FCB-A5B0-F8CEAC06CA09}"/>
              </a:ext>
            </a:extLst>
          </p:cNvPr>
          <p:cNvSpPr txBox="1">
            <a:spLocks noChangeArrowheads="1"/>
          </p:cNvSpPr>
          <p:nvPr/>
        </p:nvSpPr>
        <p:spPr bwMode="auto">
          <a:xfrm>
            <a:off x="6220" y="5499439"/>
            <a:ext cx="9144000" cy="830997"/>
          </a:xfrm>
          <a:prstGeom prst="rect">
            <a:avLst/>
          </a:prstGeom>
          <a:solidFill>
            <a:srgbClr val="FFCCFF"/>
          </a:solidFill>
          <a:ln/>
        </p:spPr>
        <p:style>
          <a:lnRef idx="0">
            <a:schemeClr val="accent5"/>
          </a:lnRef>
          <a:fillRef idx="3">
            <a:schemeClr val="accent5"/>
          </a:fillRef>
          <a:effectRef idx="3">
            <a:schemeClr val="accent5"/>
          </a:effectRef>
          <a:fontRef idx="minor">
            <a:schemeClr val="lt1"/>
          </a:fontRef>
        </p:style>
        <p:txBody>
          <a:bodyPr>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algn="ctr" eaLnBrk="1" hangingPunct="1">
              <a:buClr>
                <a:schemeClr val="accent1"/>
              </a:buClr>
              <a:buSzPct val="115000"/>
            </a:pPr>
            <a:r>
              <a:rPr lang="en-US" dirty="0">
                <a:solidFill>
                  <a:srgbClr val="FF0000"/>
                </a:solidFill>
              </a:rPr>
              <a:t>Once obeyed the gospel, the saint must change from </a:t>
            </a:r>
          </a:p>
          <a:p>
            <a:pPr marL="0" indent="0" algn="ctr" eaLnBrk="1" hangingPunct="1">
              <a:buClr>
                <a:schemeClr val="accent1"/>
              </a:buClr>
              <a:buSzPct val="115000"/>
            </a:pPr>
            <a:r>
              <a:rPr lang="en-US" dirty="0">
                <a:solidFill>
                  <a:srgbClr val="FF0000"/>
                </a:solidFill>
              </a:rPr>
              <a:t>a child of the world to a child of God! </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94"/>
                                        </p:tgtEl>
                                        <p:attrNameLst>
                                          <p:attrName>style.visibility</p:attrName>
                                        </p:attrNameLst>
                                      </p:cBhvr>
                                      <p:to>
                                        <p:strVal val="visible"/>
                                      </p:to>
                                    </p:set>
                                    <p:animEffect transition="in" filter="fade">
                                      <p:cBhvr>
                                        <p:cTn id="7" dur="500"/>
                                        <p:tgtEl>
                                          <p:spTgt spid="153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4" grpId="0"/>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Sacrifice</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10" name="Text Box 7"/>
          <p:cNvSpPr txBox="1">
            <a:spLocks noChangeArrowheads="1"/>
          </p:cNvSpPr>
          <p:nvPr/>
        </p:nvSpPr>
        <p:spPr bwMode="auto">
          <a:xfrm>
            <a:off x="760445" y="1371600"/>
            <a:ext cx="76200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“Spiritual Sacrifice” – Rom. 12:1 </a:t>
            </a:r>
            <a:endParaRPr lang="en-US" sz="2800" dirty="0">
              <a:solidFill>
                <a:schemeClr val="tx1"/>
              </a:solidFill>
            </a:endParaRPr>
          </a:p>
          <a:p>
            <a:pPr>
              <a:buClr>
                <a:schemeClr val="accent1"/>
              </a:buClr>
              <a:buSzPct val="115000"/>
              <a:buFont typeface="Wingdings" pitchFamily="2" charset="2"/>
              <a:buChar char="Ø"/>
            </a:pPr>
            <a:r>
              <a:rPr lang="en-US" sz="2000" b="0" dirty="0">
                <a:solidFill>
                  <a:schemeClr val="tx1"/>
                </a:solidFill>
              </a:rPr>
              <a:t>Let’s look at what God has done for you:</a:t>
            </a:r>
          </a:p>
          <a:p>
            <a:pPr marL="800100" lvl="1" indent="-342900">
              <a:buClr>
                <a:schemeClr val="accent1"/>
              </a:buClr>
              <a:buSzPct val="115000"/>
              <a:buFont typeface="Wingdings" panose="05000000000000000000" pitchFamily="2" charset="2"/>
              <a:buChar char="ü"/>
            </a:pPr>
            <a:r>
              <a:rPr lang="en-US" sz="2000" b="0" dirty="0">
                <a:solidFill>
                  <a:schemeClr val="tx1"/>
                </a:solidFill>
              </a:rPr>
              <a:t>Your past sins washed away in the blood of Jesus – </a:t>
            </a:r>
            <a:r>
              <a:rPr lang="en-US" sz="2000" b="0" i="1" dirty="0">
                <a:solidFill>
                  <a:schemeClr val="tx1"/>
                </a:solidFill>
              </a:rPr>
              <a:t>Is. 1:18; Acts 22:16; Eph. 1:7</a:t>
            </a:r>
          </a:p>
          <a:p>
            <a:pPr marL="800100" lvl="1" indent="-342900">
              <a:buClr>
                <a:schemeClr val="accent1"/>
              </a:buClr>
              <a:buSzPct val="115000"/>
              <a:buFont typeface="Wingdings" panose="05000000000000000000" pitchFamily="2" charset="2"/>
              <a:buChar char="ü"/>
            </a:pPr>
            <a:r>
              <a:rPr lang="en-US" sz="2000" b="0" dirty="0">
                <a:solidFill>
                  <a:schemeClr val="tx1"/>
                </a:solidFill>
              </a:rPr>
              <a:t>Your future is settled in heaven – </a:t>
            </a:r>
            <a:r>
              <a:rPr lang="en-US" sz="2000" b="0" i="1" dirty="0">
                <a:solidFill>
                  <a:schemeClr val="tx1"/>
                </a:solidFill>
              </a:rPr>
              <a:t>John 14:1-3; I Pet. 1:4</a:t>
            </a:r>
          </a:p>
          <a:p>
            <a:pPr marL="800100" lvl="1" indent="-342900">
              <a:buClr>
                <a:schemeClr val="accent1"/>
              </a:buClr>
              <a:buSzPct val="115000"/>
              <a:buFont typeface="Wingdings" panose="05000000000000000000" pitchFamily="2" charset="2"/>
              <a:buChar char="ü"/>
            </a:pPr>
            <a:r>
              <a:rPr lang="en-US" sz="2000" b="0" dirty="0">
                <a:solidFill>
                  <a:schemeClr val="tx1"/>
                </a:solidFill>
              </a:rPr>
              <a:t>Your needs are being provided – </a:t>
            </a:r>
            <a:r>
              <a:rPr lang="en-US" sz="2000" b="0" i="1" dirty="0">
                <a:solidFill>
                  <a:schemeClr val="tx1"/>
                </a:solidFill>
              </a:rPr>
              <a:t>Mt. 6:33 (6:25-31); Phil. 4:19</a:t>
            </a:r>
          </a:p>
          <a:p>
            <a:pPr>
              <a:buClr>
                <a:schemeClr val="accent1"/>
              </a:buClr>
              <a:buSzPct val="115000"/>
              <a:buFont typeface="Wingdings" pitchFamily="2" charset="2"/>
              <a:buChar char="Ø"/>
            </a:pPr>
            <a:r>
              <a:rPr lang="en-US" sz="2000" b="0" dirty="0">
                <a:solidFill>
                  <a:schemeClr val="tx1"/>
                </a:solidFill>
              </a:rPr>
              <a:t>To give yourself to God totally and unselfishly (Mk. 12:30), so that He can use you </a:t>
            </a:r>
            <a:r>
              <a:rPr lang="en-US" sz="2000" b="0">
                <a:solidFill>
                  <a:schemeClr val="tx1"/>
                </a:solidFill>
              </a:rPr>
              <a:t>however He </a:t>
            </a:r>
            <a:r>
              <a:rPr lang="en-US" sz="2000" b="0" dirty="0">
                <a:solidFill>
                  <a:schemeClr val="tx1"/>
                </a:solidFill>
              </a:rPr>
              <a:t>sees fit </a:t>
            </a:r>
            <a:r>
              <a:rPr lang="en-US" sz="2000" b="0" i="1" dirty="0">
                <a:solidFill>
                  <a:schemeClr val="tx1"/>
                </a:solidFill>
              </a:rPr>
              <a:t>(Rom. 12:6; I Cor. 12:11)</a:t>
            </a:r>
            <a:r>
              <a:rPr lang="en-US" sz="2000" b="0" dirty="0">
                <a:solidFill>
                  <a:schemeClr val="tx1"/>
                </a:solidFill>
              </a:rPr>
              <a:t> – </a:t>
            </a:r>
            <a:r>
              <a:rPr lang="en-US" sz="2000" dirty="0">
                <a:solidFill>
                  <a:schemeClr val="tx1"/>
                </a:solidFill>
              </a:rPr>
              <a:t>Eph. 4:15-16 (Heb. 12:2-3)</a:t>
            </a:r>
            <a:endParaRPr lang="en-US" sz="2000" i="1" dirty="0">
              <a:solidFill>
                <a:schemeClr val="tx1"/>
              </a:solidFill>
            </a:endParaRPr>
          </a:p>
        </p:txBody>
      </p:sp>
      <p:pic>
        <p:nvPicPr>
          <p:cNvPr id="4" name="Picture 3">
            <a:extLst>
              <a:ext uri="{FF2B5EF4-FFF2-40B4-BE49-F238E27FC236}">
                <a16:creationId xmlns:a16="http://schemas.microsoft.com/office/drawing/2014/main" id="{86367A0D-C7E3-49A6-9980-8DBF14A54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5982" y="4603254"/>
            <a:ext cx="2828925" cy="1977093"/>
          </a:xfrm>
          <a:prstGeom prst="rect">
            <a:avLst/>
          </a:prstGeom>
        </p:spPr>
      </p:pic>
    </p:spTree>
    <p:extLst>
      <p:ext uri="{BB962C8B-B14F-4D97-AF65-F5344CB8AC3E}">
        <p14:creationId xmlns:p14="http://schemas.microsoft.com/office/powerpoint/2010/main" val="35831761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wipe(left)">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Sacrifice</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214019" name="Text Box 3"/>
          <p:cNvSpPr txBox="1">
            <a:spLocks noChangeArrowheads="1"/>
          </p:cNvSpPr>
          <p:nvPr/>
        </p:nvSpPr>
        <p:spPr bwMode="auto">
          <a:xfrm>
            <a:off x="779206" y="2295716"/>
            <a:ext cx="76962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Font typeface="Wingdings" panose="05000000000000000000" pitchFamily="2" charset="2"/>
              <a:buChar char="v"/>
            </a:pPr>
            <a:r>
              <a:rPr lang="en-US" dirty="0">
                <a:solidFill>
                  <a:srgbClr val="FFFF00"/>
                </a:solidFill>
              </a:rPr>
              <a:t>LIVING SACRIFICE</a:t>
            </a:r>
          </a:p>
          <a:p>
            <a:pPr eaLnBrk="1" hangingPunct="1">
              <a:buFont typeface="Wingdings" panose="05000000000000000000" pitchFamily="2" charset="2"/>
              <a:buChar char="v"/>
            </a:pPr>
            <a:endParaRPr lang="en-US" sz="2800" i="1" dirty="0">
              <a:solidFill>
                <a:srgbClr val="FFFF00"/>
              </a:solidFill>
            </a:endParaRPr>
          </a:p>
          <a:p>
            <a:pPr eaLnBrk="1" hangingPunct="1">
              <a:buFont typeface="Wingdings" panose="05000000000000000000" pitchFamily="2" charset="2"/>
              <a:buChar char="v"/>
            </a:pPr>
            <a:r>
              <a:rPr lang="en-US" dirty="0">
                <a:solidFill>
                  <a:srgbClr val="FFFF00"/>
                </a:solidFill>
              </a:rPr>
              <a:t>HOLY SACRIFICE</a:t>
            </a:r>
          </a:p>
          <a:p>
            <a:pPr eaLnBrk="1" hangingPunct="1">
              <a:buFont typeface="Wingdings" panose="05000000000000000000" pitchFamily="2" charset="2"/>
              <a:buChar char="v"/>
            </a:pPr>
            <a:endParaRPr lang="en-US" dirty="0">
              <a:solidFill>
                <a:srgbClr val="FFFF00"/>
              </a:solidFill>
            </a:endParaRPr>
          </a:p>
          <a:p>
            <a:pPr eaLnBrk="1" hangingPunct="1">
              <a:buFont typeface="Wingdings" panose="05000000000000000000" pitchFamily="2" charset="2"/>
              <a:buChar char="v"/>
            </a:pPr>
            <a:r>
              <a:rPr lang="en-US" dirty="0">
                <a:solidFill>
                  <a:srgbClr val="FFFF00"/>
                </a:solidFill>
              </a:rPr>
              <a:t>ACCEPTABLE SACRIFICE</a:t>
            </a:r>
          </a:p>
          <a:p>
            <a:pPr eaLnBrk="1" hangingPunct="1">
              <a:buFont typeface="Wingdings" panose="05000000000000000000" pitchFamily="2" charset="2"/>
              <a:buChar char="v"/>
            </a:pPr>
            <a:endParaRPr lang="en-US" dirty="0">
              <a:solidFill>
                <a:srgbClr val="FFFF00"/>
              </a:solidFill>
            </a:endParaRPr>
          </a:p>
          <a:p>
            <a:pPr eaLnBrk="1" hangingPunct="1">
              <a:buFont typeface="Wingdings" panose="05000000000000000000" pitchFamily="2" charset="2"/>
              <a:buChar char="v"/>
            </a:pPr>
            <a:r>
              <a:rPr lang="en-US" dirty="0">
                <a:solidFill>
                  <a:srgbClr val="FFFF00"/>
                </a:solidFill>
              </a:rPr>
              <a:t>SPIRITUAL SACRIFICE</a:t>
            </a:r>
          </a:p>
        </p:txBody>
      </p:sp>
      <p:sp>
        <p:nvSpPr>
          <p:cNvPr id="9" name="Text Box 5">
            <a:extLst>
              <a:ext uri="{FF2B5EF4-FFF2-40B4-BE49-F238E27FC236}">
                <a16:creationId xmlns:a16="http://schemas.microsoft.com/office/drawing/2014/main" id="{416B8CD4-352E-4BA4-A415-1A34A91977CA}"/>
              </a:ext>
            </a:extLst>
          </p:cNvPr>
          <p:cNvSpPr txBox="1">
            <a:spLocks noChangeArrowheads="1"/>
          </p:cNvSpPr>
          <p:nvPr/>
        </p:nvSpPr>
        <p:spPr bwMode="auto">
          <a:xfrm>
            <a:off x="1066800" y="919370"/>
            <a:ext cx="6934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i="1" dirty="0">
                <a:solidFill>
                  <a:srgbClr val="FFFF00"/>
                </a:solidFill>
              </a:rPr>
              <a:t>Romans 12:1: </a:t>
            </a:r>
            <a:r>
              <a:rPr lang="en-US" b="0" i="1" dirty="0">
                <a:solidFill>
                  <a:srgbClr val="FFFF00"/>
                </a:solidFill>
              </a:rPr>
              <a:t>…to present your bodies a living and holy sacrifice, acceptable to God, which is your spiritual service of worship…</a:t>
            </a:r>
            <a:endParaRPr lang="en-US" sz="1600" b="0" i="1" dirty="0">
              <a:solidFill>
                <a:srgbClr val="CCFF33"/>
              </a:solidFill>
            </a:endParaRPr>
          </a:p>
        </p:txBody>
      </p:sp>
      <p:sp>
        <p:nvSpPr>
          <p:cNvPr id="8" name="Text Box 6">
            <a:extLst>
              <a:ext uri="{FF2B5EF4-FFF2-40B4-BE49-F238E27FC236}">
                <a16:creationId xmlns:a16="http://schemas.microsoft.com/office/drawing/2014/main" id="{8614108B-F875-47E4-BAF3-E8CD627B3D0F}"/>
              </a:ext>
            </a:extLst>
          </p:cNvPr>
          <p:cNvSpPr txBox="1">
            <a:spLocks noChangeArrowheads="1"/>
          </p:cNvSpPr>
          <p:nvPr/>
        </p:nvSpPr>
        <p:spPr bwMode="auto">
          <a:xfrm>
            <a:off x="761999" y="5416665"/>
            <a:ext cx="7696201" cy="83099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CCFF"/>
                </a:solidFill>
              </a:rPr>
              <a:t>God wants our sacrifice – to put sin to death </a:t>
            </a:r>
          </a:p>
          <a:p>
            <a:pPr algn="ctr" eaLnBrk="1" hangingPunct="1"/>
            <a:r>
              <a:rPr lang="en-US" dirty="0">
                <a:solidFill>
                  <a:srgbClr val="FFCCFF"/>
                </a:solidFill>
              </a:rPr>
              <a:t>and live as a new creature in Christ!</a:t>
            </a:r>
          </a:p>
        </p:txBody>
      </p:sp>
    </p:spTree>
    <p:extLst>
      <p:ext uri="{BB962C8B-B14F-4D97-AF65-F5344CB8AC3E}">
        <p14:creationId xmlns:p14="http://schemas.microsoft.com/office/powerpoint/2010/main" val="5044123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Transform</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214019" name="Text Box 3"/>
          <p:cNvSpPr txBox="1">
            <a:spLocks noChangeArrowheads="1"/>
          </p:cNvSpPr>
          <p:nvPr/>
        </p:nvSpPr>
        <p:spPr bwMode="auto">
          <a:xfrm>
            <a:off x="802652" y="3074683"/>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Font typeface="Wingdings" panose="05000000000000000000" pitchFamily="2" charset="2"/>
              <a:buChar char="v"/>
            </a:pPr>
            <a:r>
              <a:rPr lang="en-US" dirty="0">
                <a:solidFill>
                  <a:srgbClr val="FFFF00"/>
                </a:solidFill>
              </a:rPr>
              <a:t>NEGATIVE PRINCIPLE—“…do not be conformed to this world…”</a:t>
            </a:r>
            <a:endParaRPr lang="en-US" sz="2800" i="1" dirty="0">
              <a:solidFill>
                <a:schemeClr val="tx1"/>
              </a:solidFill>
            </a:endParaRPr>
          </a:p>
        </p:txBody>
      </p:sp>
      <p:sp>
        <p:nvSpPr>
          <p:cNvPr id="9" name="Text Box 5">
            <a:extLst>
              <a:ext uri="{FF2B5EF4-FFF2-40B4-BE49-F238E27FC236}">
                <a16:creationId xmlns:a16="http://schemas.microsoft.com/office/drawing/2014/main" id="{416B8CD4-352E-4BA4-A415-1A34A91977CA}"/>
              </a:ext>
            </a:extLst>
          </p:cNvPr>
          <p:cNvSpPr txBox="1">
            <a:spLocks noChangeArrowheads="1"/>
          </p:cNvSpPr>
          <p:nvPr/>
        </p:nvSpPr>
        <p:spPr bwMode="auto">
          <a:xfrm>
            <a:off x="1066800" y="919370"/>
            <a:ext cx="6934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i="1" dirty="0">
                <a:solidFill>
                  <a:srgbClr val="FFFF00"/>
                </a:solidFill>
              </a:rPr>
              <a:t>Romans 12:2: </a:t>
            </a:r>
            <a:r>
              <a:rPr lang="en-US" b="0" i="1" dirty="0">
                <a:solidFill>
                  <a:srgbClr val="FFFF00"/>
                </a:solidFill>
              </a:rPr>
              <a:t>And do not be conformed to this</a:t>
            </a:r>
          </a:p>
          <a:p>
            <a:pPr eaLnBrk="1" hangingPunct="1"/>
            <a:r>
              <a:rPr lang="en-US" b="0" i="1" dirty="0">
                <a:solidFill>
                  <a:srgbClr val="FFFF00"/>
                </a:solidFill>
              </a:rPr>
              <a:t>world, but be transformed by the renewing of</a:t>
            </a:r>
          </a:p>
          <a:p>
            <a:pPr eaLnBrk="1" hangingPunct="1"/>
            <a:r>
              <a:rPr lang="en-US" b="0" i="1" dirty="0">
                <a:solidFill>
                  <a:srgbClr val="FFFF00"/>
                </a:solidFill>
              </a:rPr>
              <a:t>your mind, so that you may prove what the will of</a:t>
            </a:r>
          </a:p>
          <a:p>
            <a:pPr eaLnBrk="1" hangingPunct="1"/>
            <a:r>
              <a:rPr lang="en-US" b="0" i="1" dirty="0">
                <a:solidFill>
                  <a:srgbClr val="FFFF00"/>
                </a:solidFill>
              </a:rPr>
              <a:t>God is, that which is good and acceptable and</a:t>
            </a:r>
          </a:p>
          <a:p>
            <a:pPr eaLnBrk="1" hangingPunct="1"/>
            <a:r>
              <a:rPr lang="en-US" b="0" i="1" dirty="0">
                <a:solidFill>
                  <a:srgbClr val="FFFF00"/>
                </a:solidFill>
              </a:rPr>
              <a:t>perfect.</a:t>
            </a:r>
            <a:endParaRPr lang="en-US" sz="1600" b="0" i="1" dirty="0">
              <a:solidFill>
                <a:srgbClr val="CCFF33"/>
              </a:solidFill>
            </a:endParaRPr>
          </a:p>
        </p:txBody>
      </p:sp>
      <p:pic>
        <p:nvPicPr>
          <p:cNvPr id="12" name="Picture 11">
            <a:extLst>
              <a:ext uri="{FF2B5EF4-FFF2-40B4-BE49-F238E27FC236}">
                <a16:creationId xmlns:a16="http://schemas.microsoft.com/office/drawing/2014/main" id="{420E11A2-3B93-4A5A-AC4D-04F1AC1C0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556" y="4953000"/>
            <a:ext cx="2257778" cy="1524000"/>
          </a:xfrm>
          <a:prstGeom prst="rect">
            <a:avLst/>
          </a:prstGeom>
        </p:spPr>
      </p:pic>
    </p:spTree>
    <p:extLst>
      <p:ext uri="{BB962C8B-B14F-4D97-AF65-F5344CB8AC3E}">
        <p14:creationId xmlns:p14="http://schemas.microsoft.com/office/powerpoint/2010/main" val="4141361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4019"/>
                                        </p:tgtEl>
                                        <p:attrNameLst>
                                          <p:attrName>style.visibility</p:attrName>
                                        </p:attrNameLst>
                                      </p:cBhvr>
                                      <p:to>
                                        <p:strVal val="visible"/>
                                      </p:to>
                                    </p:set>
                                    <p:anim calcmode="lin" valueType="num">
                                      <p:cBhvr additive="base">
                                        <p:cTn id="7" dur="500" fill="hold"/>
                                        <p:tgtEl>
                                          <p:spTgt spid="214019"/>
                                        </p:tgtEl>
                                        <p:attrNameLst>
                                          <p:attrName>ppt_x</p:attrName>
                                        </p:attrNameLst>
                                      </p:cBhvr>
                                      <p:tavLst>
                                        <p:tav tm="0">
                                          <p:val>
                                            <p:strVal val="0-#ppt_w/2"/>
                                          </p:val>
                                        </p:tav>
                                        <p:tav tm="100000">
                                          <p:val>
                                            <p:strVal val="#ppt_x"/>
                                          </p:val>
                                        </p:tav>
                                      </p:tavLst>
                                    </p:anim>
                                    <p:anim calcmode="lin" valueType="num">
                                      <p:cBhvr additive="base">
                                        <p:cTn id="8" dur="500" fill="hold"/>
                                        <p:tgtEl>
                                          <p:spTgt spid="2140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Transform</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10" name="Text Box 7"/>
          <p:cNvSpPr txBox="1">
            <a:spLocks noChangeArrowheads="1"/>
          </p:cNvSpPr>
          <p:nvPr/>
        </p:nvSpPr>
        <p:spPr bwMode="auto">
          <a:xfrm>
            <a:off x="760445" y="1371600"/>
            <a:ext cx="7620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“Do not be conformed to this world” – </a:t>
            </a:r>
          </a:p>
          <a:p>
            <a:pPr eaLnBrk="1" hangingPunct="1"/>
            <a:r>
              <a:rPr lang="en-US" dirty="0">
                <a:solidFill>
                  <a:srgbClr val="FFFF00"/>
                </a:solidFill>
              </a:rPr>
              <a:t>Rom. 12:2 </a:t>
            </a:r>
            <a:endParaRPr lang="en-US" sz="2800" dirty="0">
              <a:solidFill>
                <a:schemeClr val="tx1"/>
              </a:solidFill>
            </a:endParaRPr>
          </a:p>
          <a:p>
            <a:pPr>
              <a:buClr>
                <a:schemeClr val="accent1"/>
              </a:buClr>
              <a:buSzPct val="115000"/>
              <a:buFont typeface="Wingdings" pitchFamily="2" charset="2"/>
              <a:buChar char="Ø"/>
            </a:pPr>
            <a:r>
              <a:rPr lang="en-US" sz="2000" b="0" dirty="0">
                <a:solidFill>
                  <a:schemeClr val="tx1"/>
                </a:solidFill>
              </a:rPr>
              <a:t>Stop letting the world and its lifestyle shape your minds and character – Stay with Christ! (Remember you died to sin – Rom. 6:1-4; Col. 3:1-3)</a:t>
            </a:r>
          </a:p>
          <a:p>
            <a:pPr>
              <a:buClr>
                <a:schemeClr val="accent1"/>
              </a:buClr>
              <a:buSzPct val="115000"/>
              <a:buFont typeface="Wingdings" pitchFamily="2" charset="2"/>
              <a:buChar char="Ø"/>
            </a:pPr>
            <a:r>
              <a:rPr lang="en-US" sz="2000" dirty="0">
                <a:solidFill>
                  <a:schemeClr val="tx1"/>
                </a:solidFill>
              </a:rPr>
              <a:t>I Jn. 2:15-17: </a:t>
            </a:r>
            <a:r>
              <a:rPr lang="en-US" sz="2000" b="0" dirty="0">
                <a:solidFill>
                  <a:schemeClr val="tx1"/>
                </a:solidFill>
              </a:rPr>
              <a:t>Not to love the world or things of the world!</a:t>
            </a:r>
            <a:endParaRPr lang="en-US" sz="2000" i="1" dirty="0">
              <a:solidFill>
                <a:schemeClr val="tx1"/>
              </a:solidFill>
            </a:endParaRPr>
          </a:p>
        </p:txBody>
      </p:sp>
      <p:sp>
        <p:nvSpPr>
          <p:cNvPr id="6" name="Text Box 8">
            <a:extLst>
              <a:ext uri="{FF2B5EF4-FFF2-40B4-BE49-F238E27FC236}">
                <a16:creationId xmlns:a16="http://schemas.microsoft.com/office/drawing/2014/main" id="{D7282D42-7192-4B26-BA8C-137BCAC4E23B}"/>
              </a:ext>
            </a:extLst>
          </p:cNvPr>
          <p:cNvSpPr txBox="1">
            <a:spLocks noChangeArrowheads="1"/>
          </p:cNvSpPr>
          <p:nvPr/>
        </p:nvSpPr>
        <p:spPr bwMode="auto">
          <a:xfrm>
            <a:off x="760445" y="3967103"/>
            <a:ext cx="4996544" cy="169277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defRPr/>
            </a:pPr>
            <a:r>
              <a:rPr lang="en-US" b="1" dirty="0">
                <a:solidFill>
                  <a:srgbClr val="002060"/>
                </a:solidFill>
                <a:latin typeface="Tahoma" pitchFamily="34" charset="0"/>
                <a:cs typeface="Times New Roman" pitchFamily="18" charset="0"/>
              </a:rPr>
              <a:t>I John 2:15</a:t>
            </a:r>
            <a:endParaRPr lang="en-US" sz="2000" b="0" dirty="0">
              <a:solidFill>
                <a:srgbClr val="006600"/>
              </a:solidFill>
              <a:latin typeface="Tahoma" pitchFamily="34" charset="0"/>
            </a:endParaRPr>
          </a:p>
          <a:p>
            <a:pPr marL="512763" indent="-512763">
              <a:tabLst>
                <a:tab pos="403225" algn="l"/>
              </a:tabLst>
              <a:defRPr/>
            </a:pPr>
            <a:r>
              <a:rPr lang="en-US" sz="2000" b="0" dirty="0">
                <a:solidFill>
                  <a:srgbClr val="006600"/>
                </a:solidFill>
                <a:latin typeface="Tahoma" pitchFamily="34" charset="0"/>
              </a:rPr>
              <a:t>15.  Do not love the world nor the things in the world. If anyone loves the world, the love of the Father is not in him.</a:t>
            </a:r>
          </a:p>
        </p:txBody>
      </p:sp>
      <p:pic>
        <p:nvPicPr>
          <p:cNvPr id="4" name="Picture 3">
            <a:extLst>
              <a:ext uri="{FF2B5EF4-FFF2-40B4-BE49-F238E27FC236}">
                <a16:creationId xmlns:a16="http://schemas.microsoft.com/office/drawing/2014/main" id="{DD26FC5A-B001-4A0F-B91E-336F300A8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6977" y="3703400"/>
            <a:ext cx="2433468" cy="2220176"/>
          </a:xfrm>
          <a:prstGeom prst="rect">
            <a:avLst/>
          </a:prstGeom>
        </p:spPr>
      </p:pic>
    </p:spTree>
    <p:extLst>
      <p:ext uri="{BB962C8B-B14F-4D97-AF65-F5344CB8AC3E}">
        <p14:creationId xmlns:p14="http://schemas.microsoft.com/office/powerpoint/2010/main" val="9781951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wipe(left)">
                                      <p:cBhvr>
                                        <p:cTn id="14" dur="500"/>
                                        <p:tgtEl>
                                          <p:spTgt spid="10">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Transform</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214019" name="Text Box 3"/>
          <p:cNvSpPr txBox="1">
            <a:spLocks noChangeArrowheads="1"/>
          </p:cNvSpPr>
          <p:nvPr/>
        </p:nvSpPr>
        <p:spPr bwMode="auto">
          <a:xfrm>
            <a:off x="802652" y="3074683"/>
            <a:ext cx="7696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Font typeface="Wingdings" panose="05000000000000000000" pitchFamily="2" charset="2"/>
              <a:buChar char="v"/>
            </a:pPr>
            <a:r>
              <a:rPr lang="en-US" dirty="0">
                <a:solidFill>
                  <a:srgbClr val="FFFF00"/>
                </a:solidFill>
              </a:rPr>
              <a:t>“…do not be conformed to this world…”</a:t>
            </a:r>
          </a:p>
          <a:p>
            <a:pPr eaLnBrk="1" hangingPunct="1">
              <a:buFont typeface="Wingdings" panose="05000000000000000000" pitchFamily="2" charset="2"/>
              <a:buChar char="v"/>
            </a:pPr>
            <a:endParaRPr lang="en-US" sz="2800" i="1" dirty="0">
              <a:solidFill>
                <a:srgbClr val="FFFF00"/>
              </a:solidFill>
            </a:endParaRPr>
          </a:p>
          <a:p>
            <a:pPr eaLnBrk="1" hangingPunct="1">
              <a:buFont typeface="Wingdings" panose="05000000000000000000" pitchFamily="2" charset="2"/>
              <a:buChar char="v"/>
            </a:pPr>
            <a:r>
              <a:rPr lang="en-US" dirty="0">
                <a:solidFill>
                  <a:srgbClr val="FFFF00"/>
                </a:solidFill>
              </a:rPr>
              <a:t>POSITIVE PRINCIPLE—“…be transformed by the renewing of your mind…”</a:t>
            </a:r>
          </a:p>
        </p:txBody>
      </p:sp>
      <p:sp>
        <p:nvSpPr>
          <p:cNvPr id="9" name="Text Box 5">
            <a:extLst>
              <a:ext uri="{FF2B5EF4-FFF2-40B4-BE49-F238E27FC236}">
                <a16:creationId xmlns:a16="http://schemas.microsoft.com/office/drawing/2014/main" id="{416B8CD4-352E-4BA4-A415-1A34A91977CA}"/>
              </a:ext>
            </a:extLst>
          </p:cNvPr>
          <p:cNvSpPr txBox="1">
            <a:spLocks noChangeArrowheads="1"/>
          </p:cNvSpPr>
          <p:nvPr/>
        </p:nvSpPr>
        <p:spPr bwMode="auto">
          <a:xfrm>
            <a:off x="1066800" y="919370"/>
            <a:ext cx="6934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i="1" dirty="0">
                <a:solidFill>
                  <a:srgbClr val="FFFF00"/>
                </a:solidFill>
              </a:rPr>
              <a:t>Romans 12:2: </a:t>
            </a:r>
            <a:r>
              <a:rPr lang="en-US" b="0" i="1" dirty="0">
                <a:solidFill>
                  <a:srgbClr val="FFFF00"/>
                </a:solidFill>
              </a:rPr>
              <a:t>And do not be conformed to this</a:t>
            </a:r>
          </a:p>
          <a:p>
            <a:pPr eaLnBrk="1" hangingPunct="1"/>
            <a:r>
              <a:rPr lang="en-US" b="0" i="1" dirty="0">
                <a:solidFill>
                  <a:srgbClr val="FFFF00"/>
                </a:solidFill>
              </a:rPr>
              <a:t>world, but be transformed by the renewing of</a:t>
            </a:r>
          </a:p>
          <a:p>
            <a:pPr eaLnBrk="1" hangingPunct="1"/>
            <a:r>
              <a:rPr lang="en-US" b="0" i="1" dirty="0">
                <a:solidFill>
                  <a:srgbClr val="FFFF00"/>
                </a:solidFill>
              </a:rPr>
              <a:t>your mind, so that you may prove what the will of</a:t>
            </a:r>
          </a:p>
          <a:p>
            <a:pPr eaLnBrk="1" hangingPunct="1"/>
            <a:r>
              <a:rPr lang="en-US" b="0" i="1" dirty="0">
                <a:solidFill>
                  <a:srgbClr val="FFFF00"/>
                </a:solidFill>
              </a:rPr>
              <a:t>God is, that which is good and acceptable and</a:t>
            </a:r>
          </a:p>
          <a:p>
            <a:pPr eaLnBrk="1" hangingPunct="1"/>
            <a:r>
              <a:rPr lang="en-US" b="0" i="1" dirty="0">
                <a:solidFill>
                  <a:srgbClr val="FFFF00"/>
                </a:solidFill>
              </a:rPr>
              <a:t>perfect.</a:t>
            </a:r>
            <a:endParaRPr lang="en-US" sz="1600" b="0" i="1" dirty="0">
              <a:solidFill>
                <a:srgbClr val="CCFF33"/>
              </a:solidFill>
            </a:endParaRPr>
          </a:p>
        </p:txBody>
      </p:sp>
      <p:pic>
        <p:nvPicPr>
          <p:cNvPr id="12" name="Picture 11">
            <a:extLst>
              <a:ext uri="{FF2B5EF4-FFF2-40B4-BE49-F238E27FC236}">
                <a16:creationId xmlns:a16="http://schemas.microsoft.com/office/drawing/2014/main" id="{420E11A2-3B93-4A5A-AC4D-04F1AC1C0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556" y="4953000"/>
            <a:ext cx="2257778" cy="1524000"/>
          </a:xfrm>
          <a:prstGeom prst="rect">
            <a:avLst/>
          </a:prstGeom>
        </p:spPr>
      </p:pic>
    </p:spTree>
    <p:extLst>
      <p:ext uri="{BB962C8B-B14F-4D97-AF65-F5344CB8AC3E}">
        <p14:creationId xmlns:p14="http://schemas.microsoft.com/office/powerpoint/2010/main" val="31103996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4019">
                                            <p:txEl>
                                              <p:pRg st="2" end="2"/>
                                            </p:txEl>
                                          </p:spTgt>
                                        </p:tgtEl>
                                        <p:attrNameLst>
                                          <p:attrName>style.visibility</p:attrName>
                                        </p:attrNameLst>
                                      </p:cBhvr>
                                      <p:to>
                                        <p:strVal val="visible"/>
                                      </p:to>
                                    </p:set>
                                    <p:anim calcmode="lin" valueType="num">
                                      <p:cBhvr additive="base">
                                        <p:cTn id="7" dur="500" fill="hold"/>
                                        <p:tgtEl>
                                          <p:spTgt spid="21401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40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Transform</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10" name="Text Box 7"/>
          <p:cNvSpPr txBox="1">
            <a:spLocks noChangeArrowheads="1"/>
          </p:cNvSpPr>
          <p:nvPr/>
        </p:nvSpPr>
        <p:spPr bwMode="auto">
          <a:xfrm>
            <a:off x="760445" y="1371600"/>
            <a:ext cx="76200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“Be transformed by the renewing of your mind” </a:t>
            </a:r>
          </a:p>
          <a:p>
            <a:pPr eaLnBrk="1" hangingPunct="1"/>
            <a:r>
              <a:rPr lang="en-US" dirty="0">
                <a:solidFill>
                  <a:srgbClr val="FFFF00"/>
                </a:solidFill>
              </a:rPr>
              <a:t>Rom. 12:2 </a:t>
            </a:r>
            <a:endParaRPr lang="en-US" sz="2800" dirty="0">
              <a:solidFill>
                <a:schemeClr val="tx1"/>
              </a:solidFill>
            </a:endParaRPr>
          </a:p>
          <a:p>
            <a:pPr>
              <a:buClr>
                <a:schemeClr val="accent1"/>
              </a:buClr>
              <a:buSzPct val="115000"/>
              <a:buFont typeface="Wingdings" pitchFamily="2" charset="2"/>
              <a:buChar char="Ø"/>
            </a:pPr>
            <a:r>
              <a:rPr lang="en-US" sz="2000" b="0" dirty="0">
                <a:solidFill>
                  <a:schemeClr val="tx1"/>
                </a:solidFill>
              </a:rPr>
              <a:t>To transform is to be something different than you are!</a:t>
            </a:r>
          </a:p>
          <a:p>
            <a:pPr>
              <a:buClr>
                <a:schemeClr val="accent1"/>
              </a:buClr>
              <a:buSzPct val="115000"/>
              <a:buFont typeface="Wingdings" pitchFamily="2" charset="2"/>
              <a:buChar char="Ø"/>
            </a:pPr>
            <a:r>
              <a:rPr lang="en-US" sz="2000" b="0" dirty="0">
                <a:solidFill>
                  <a:schemeClr val="tx1"/>
                </a:solidFill>
              </a:rPr>
              <a:t>So many want to transform God’s word, to mold it and conform it to what’s convenient and comfortable to them!</a:t>
            </a:r>
          </a:p>
          <a:p>
            <a:pPr>
              <a:buClr>
                <a:schemeClr val="accent1"/>
              </a:buClr>
              <a:buSzPct val="115000"/>
              <a:buFont typeface="Wingdings" pitchFamily="2" charset="2"/>
              <a:buChar char="Ø"/>
            </a:pPr>
            <a:r>
              <a:rPr lang="en-US" sz="2000" b="0" dirty="0">
                <a:solidFill>
                  <a:schemeClr val="tx1"/>
                </a:solidFill>
              </a:rPr>
              <a:t>We are to put to death the old self (worldly self and desires) and be a new creature in Christ! </a:t>
            </a:r>
            <a:r>
              <a:rPr lang="en-US" sz="2000" dirty="0">
                <a:solidFill>
                  <a:schemeClr val="tx1"/>
                </a:solidFill>
              </a:rPr>
              <a:t>(Rom. 6:3-7; Gal. 5:24)</a:t>
            </a:r>
            <a:endParaRPr lang="en-US" sz="2000" i="1" dirty="0">
              <a:solidFill>
                <a:schemeClr val="tx1"/>
              </a:solidFill>
            </a:endParaRPr>
          </a:p>
        </p:txBody>
      </p:sp>
      <p:sp>
        <p:nvSpPr>
          <p:cNvPr id="6" name="Text Box 8">
            <a:extLst>
              <a:ext uri="{FF2B5EF4-FFF2-40B4-BE49-F238E27FC236}">
                <a16:creationId xmlns:a16="http://schemas.microsoft.com/office/drawing/2014/main" id="{D7282D42-7192-4B26-BA8C-137BCAC4E23B}"/>
              </a:ext>
            </a:extLst>
          </p:cNvPr>
          <p:cNvSpPr txBox="1">
            <a:spLocks noChangeArrowheads="1"/>
          </p:cNvSpPr>
          <p:nvPr/>
        </p:nvSpPr>
        <p:spPr bwMode="auto">
          <a:xfrm>
            <a:off x="760445" y="3877389"/>
            <a:ext cx="4996544" cy="261610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defRPr/>
            </a:pPr>
            <a:r>
              <a:rPr lang="en-US" b="1" dirty="0">
                <a:solidFill>
                  <a:srgbClr val="002060"/>
                </a:solidFill>
                <a:latin typeface="Tahoma" pitchFamily="34" charset="0"/>
                <a:cs typeface="Times New Roman" pitchFamily="18" charset="0"/>
              </a:rPr>
              <a:t>Phil. 4:8</a:t>
            </a:r>
            <a:endParaRPr lang="en-US" sz="2000" b="0" dirty="0">
              <a:solidFill>
                <a:srgbClr val="006600"/>
              </a:solidFill>
              <a:latin typeface="Tahoma" pitchFamily="34" charset="0"/>
            </a:endParaRPr>
          </a:p>
          <a:p>
            <a:pPr marL="512763" indent="-512763">
              <a:tabLst>
                <a:tab pos="403225" algn="l"/>
              </a:tabLst>
              <a:defRPr/>
            </a:pPr>
            <a:r>
              <a:rPr lang="en-US" sz="2000" b="0" dirty="0">
                <a:solidFill>
                  <a:srgbClr val="006600"/>
                </a:solidFill>
                <a:latin typeface="Tahoma" pitchFamily="34" charset="0"/>
              </a:rPr>
              <a:t>8.  Finally, brethren, whatever is true, whatever is honorable, whatever is right, whatever is pure, whatever is lovely, whatever is of good repute, if there is any excellence and if anything worthy of praise, dwell on these things.</a:t>
            </a:r>
          </a:p>
        </p:txBody>
      </p:sp>
      <p:pic>
        <p:nvPicPr>
          <p:cNvPr id="3" name="Picture 2">
            <a:extLst>
              <a:ext uri="{FF2B5EF4-FFF2-40B4-BE49-F238E27FC236}">
                <a16:creationId xmlns:a16="http://schemas.microsoft.com/office/drawing/2014/main" id="{5EB15C98-9A56-4ED7-B067-7F2BCF24B2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4959" y="4080540"/>
            <a:ext cx="2525486" cy="2209800"/>
          </a:xfrm>
          <a:prstGeom prst="rect">
            <a:avLst/>
          </a:prstGeom>
        </p:spPr>
      </p:pic>
    </p:spTree>
    <p:extLst>
      <p:ext uri="{BB962C8B-B14F-4D97-AF65-F5344CB8AC3E}">
        <p14:creationId xmlns:p14="http://schemas.microsoft.com/office/powerpoint/2010/main" val="29426268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wipe(left)">
                                      <p:cBhvr>
                                        <p:cTn id="14" dur="500"/>
                                        <p:tgtEl>
                                          <p:spTgt spid="10">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wipe(left)">
                                      <p:cBhvr>
                                        <p:cTn id="18" dur="500"/>
                                        <p:tgtEl>
                                          <p:spTgt spid="10">
                                            <p:txEl>
                                              <p:pRg st="3" end="3"/>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left)">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Transform</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214019" name="Text Box 3"/>
          <p:cNvSpPr txBox="1">
            <a:spLocks noChangeArrowheads="1"/>
          </p:cNvSpPr>
          <p:nvPr/>
        </p:nvSpPr>
        <p:spPr bwMode="auto">
          <a:xfrm>
            <a:off x="802652" y="3074683"/>
            <a:ext cx="7696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Font typeface="Wingdings" panose="05000000000000000000" pitchFamily="2" charset="2"/>
              <a:buChar char="v"/>
            </a:pPr>
            <a:r>
              <a:rPr lang="en-US" dirty="0">
                <a:solidFill>
                  <a:srgbClr val="FFFF00"/>
                </a:solidFill>
              </a:rPr>
              <a:t>“…do not be conformed to this world…”</a:t>
            </a:r>
          </a:p>
          <a:p>
            <a:pPr eaLnBrk="1" hangingPunct="1">
              <a:buFont typeface="Wingdings" panose="05000000000000000000" pitchFamily="2" charset="2"/>
              <a:buChar char="v"/>
            </a:pPr>
            <a:endParaRPr lang="en-US" sz="2800" i="1" dirty="0">
              <a:solidFill>
                <a:srgbClr val="FFFF00"/>
              </a:solidFill>
            </a:endParaRPr>
          </a:p>
          <a:p>
            <a:pPr eaLnBrk="1" hangingPunct="1">
              <a:buFont typeface="Wingdings" panose="05000000000000000000" pitchFamily="2" charset="2"/>
              <a:buChar char="v"/>
            </a:pPr>
            <a:r>
              <a:rPr lang="en-US" dirty="0">
                <a:solidFill>
                  <a:srgbClr val="FFFF00"/>
                </a:solidFill>
              </a:rPr>
              <a:t>“…be transformed by the renewing of your mind…”</a:t>
            </a:r>
          </a:p>
        </p:txBody>
      </p:sp>
      <p:sp>
        <p:nvSpPr>
          <p:cNvPr id="9" name="Text Box 5">
            <a:extLst>
              <a:ext uri="{FF2B5EF4-FFF2-40B4-BE49-F238E27FC236}">
                <a16:creationId xmlns:a16="http://schemas.microsoft.com/office/drawing/2014/main" id="{416B8CD4-352E-4BA4-A415-1A34A91977CA}"/>
              </a:ext>
            </a:extLst>
          </p:cNvPr>
          <p:cNvSpPr txBox="1">
            <a:spLocks noChangeArrowheads="1"/>
          </p:cNvSpPr>
          <p:nvPr/>
        </p:nvSpPr>
        <p:spPr bwMode="auto">
          <a:xfrm>
            <a:off x="1066800" y="919370"/>
            <a:ext cx="6934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i="1" dirty="0">
                <a:solidFill>
                  <a:srgbClr val="FFFF00"/>
                </a:solidFill>
              </a:rPr>
              <a:t>Romans 12:2: </a:t>
            </a:r>
            <a:r>
              <a:rPr lang="en-US" b="0" i="1" dirty="0">
                <a:solidFill>
                  <a:srgbClr val="FFFF00"/>
                </a:solidFill>
              </a:rPr>
              <a:t>And do not be conformed to this</a:t>
            </a:r>
          </a:p>
          <a:p>
            <a:pPr eaLnBrk="1" hangingPunct="1"/>
            <a:r>
              <a:rPr lang="en-US" b="0" i="1" dirty="0">
                <a:solidFill>
                  <a:srgbClr val="FFFF00"/>
                </a:solidFill>
              </a:rPr>
              <a:t>world, but be transformed by the renewing of</a:t>
            </a:r>
          </a:p>
          <a:p>
            <a:pPr eaLnBrk="1" hangingPunct="1"/>
            <a:r>
              <a:rPr lang="en-US" b="0" i="1" dirty="0">
                <a:solidFill>
                  <a:srgbClr val="FFFF00"/>
                </a:solidFill>
              </a:rPr>
              <a:t>your mind, so that you may prove what the will of</a:t>
            </a:r>
          </a:p>
          <a:p>
            <a:pPr eaLnBrk="1" hangingPunct="1"/>
            <a:r>
              <a:rPr lang="en-US" b="0" i="1" dirty="0">
                <a:solidFill>
                  <a:srgbClr val="FFFF00"/>
                </a:solidFill>
              </a:rPr>
              <a:t>God is, that which is good and acceptable and</a:t>
            </a:r>
          </a:p>
          <a:p>
            <a:pPr eaLnBrk="1" hangingPunct="1"/>
            <a:r>
              <a:rPr lang="en-US" b="0" i="1" dirty="0">
                <a:solidFill>
                  <a:srgbClr val="FFFF00"/>
                </a:solidFill>
              </a:rPr>
              <a:t>perfect.</a:t>
            </a:r>
            <a:endParaRPr lang="en-US" sz="1600" b="0" i="1" dirty="0">
              <a:solidFill>
                <a:srgbClr val="CCFF33"/>
              </a:solidFill>
            </a:endParaRPr>
          </a:p>
        </p:txBody>
      </p:sp>
      <p:sp>
        <p:nvSpPr>
          <p:cNvPr id="8" name="Text Box 6">
            <a:extLst>
              <a:ext uri="{FF2B5EF4-FFF2-40B4-BE49-F238E27FC236}">
                <a16:creationId xmlns:a16="http://schemas.microsoft.com/office/drawing/2014/main" id="{91B14321-2946-44E3-B03C-DEDC1A8BDC03}"/>
              </a:ext>
            </a:extLst>
          </p:cNvPr>
          <p:cNvSpPr txBox="1">
            <a:spLocks noChangeArrowheads="1"/>
          </p:cNvSpPr>
          <p:nvPr/>
        </p:nvSpPr>
        <p:spPr bwMode="auto">
          <a:xfrm>
            <a:off x="911509" y="4827605"/>
            <a:ext cx="4800601" cy="1569660"/>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CCFF"/>
                </a:solidFill>
              </a:rPr>
              <a:t>The child of God will transform his/her life by the renewing of the mind (thoughts)!</a:t>
            </a:r>
          </a:p>
        </p:txBody>
      </p:sp>
      <p:pic>
        <p:nvPicPr>
          <p:cNvPr id="3" name="Picture 2">
            <a:extLst>
              <a:ext uri="{FF2B5EF4-FFF2-40B4-BE49-F238E27FC236}">
                <a16:creationId xmlns:a16="http://schemas.microsoft.com/office/drawing/2014/main" id="{C5965AE3-1E26-4F43-9BB1-1B7AAF6E02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4366870"/>
            <a:ext cx="3352800" cy="2491130"/>
          </a:xfrm>
          <a:prstGeom prst="rect">
            <a:avLst/>
          </a:prstGeom>
        </p:spPr>
      </p:pic>
    </p:spTree>
    <p:extLst>
      <p:ext uri="{BB962C8B-B14F-4D97-AF65-F5344CB8AC3E}">
        <p14:creationId xmlns:p14="http://schemas.microsoft.com/office/powerpoint/2010/main" val="41954981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 presetClass="entr" presetSubtype="1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12290"/>
            <a:ext cx="9144000" cy="609600"/>
          </a:xfrm>
        </p:spPr>
        <p:style>
          <a:lnRef idx="0">
            <a:schemeClr val="dk1"/>
          </a:lnRef>
          <a:fillRef idx="3">
            <a:schemeClr val="dk1"/>
          </a:fillRef>
          <a:effectRef idx="3">
            <a:schemeClr val="dk1"/>
          </a:effectRef>
          <a:fontRef idx="minor">
            <a:schemeClr val="lt1"/>
          </a:fontRef>
        </p:style>
        <p:txBody>
          <a:bodyPr>
            <a:normAutofit/>
          </a:bodyPr>
          <a:lstStyle/>
          <a:p>
            <a:pPr eaLnBrk="1" hangingPunct="1">
              <a:defRPr/>
            </a:pPr>
            <a:r>
              <a:rPr lang="en-US" sz="3200" b="1" u="sng" dirty="0">
                <a:solidFill>
                  <a:schemeClr val="bg1"/>
                </a:solidFill>
                <a:latin typeface="Arial" panose="020B0604020202020204" pitchFamily="34" charset="0"/>
                <a:cs typeface="Arial" panose="020B0604020202020204" pitchFamily="34" charset="0"/>
              </a:rPr>
              <a:t>Conclusion</a:t>
            </a:r>
          </a:p>
        </p:txBody>
      </p:sp>
      <p:sp>
        <p:nvSpPr>
          <p:cNvPr id="4" name="Footer Placeholder 3"/>
          <p:cNvSpPr>
            <a:spLocks noGrp="1"/>
          </p:cNvSpPr>
          <p:nvPr>
            <p:ph type="ftr" sz="quarter" idx="11"/>
          </p:nvPr>
        </p:nvSpPr>
        <p:spPr>
          <a:xfrm>
            <a:off x="2971800" y="6629400"/>
            <a:ext cx="3200400" cy="2286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9E8E5C">
                    <a:lumMod val="60000"/>
                    <a:lumOff val="40000"/>
                  </a:srgbClr>
                </a:solidFill>
                <a:effectLst/>
                <a:uLnTx/>
                <a:uFillTx/>
                <a:latin typeface="Tahoma" pitchFamily="34" charset="0"/>
                <a:ea typeface="+mn-ea"/>
                <a:cs typeface="Times New Roman" pitchFamily="18" charset="0"/>
              </a:rPr>
              <a:t>Three Calls To Saints</a:t>
            </a:r>
            <a:endParaRPr kumimoji="0" lang="en-US" sz="1000" b="1" i="0" u="none" strike="noStrike" kern="1200" cap="none" spc="0" normalizeH="0" baseline="0" noProof="0" dirty="0">
              <a:ln>
                <a:noFill/>
              </a:ln>
              <a:solidFill>
                <a:srgbClr val="9E8E5C">
                  <a:lumMod val="60000"/>
                  <a:lumOff val="40000"/>
                </a:srgbClr>
              </a:solidFill>
              <a:effectLst/>
              <a:uLnTx/>
              <a:uFillTx/>
              <a:latin typeface="Tahoma" pitchFamily="34" charset="0"/>
              <a:ea typeface="+mn-ea"/>
              <a:cs typeface="Times New Roman" pitchFamily="18" charset="0"/>
            </a:endParaRPr>
          </a:p>
        </p:txBody>
      </p:sp>
      <p:sp>
        <p:nvSpPr>
          <p:cNvPr id="6148" name="Text Box 3"/>
          <p:cNvSpPr txBox="1">
            <a:spLocks noChangeArrowheads="1"/>
          </p:cNvSpPr>
          <p:nvPr/>
        </p:nvSpPr>
        <p:spPr bwMode="auto">
          <a:xfrm>
            <a:off x="1066800" y="1371600"/>
            <a:ext cx="7010400" cy="4093428"/>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rPr>
              <a:t>Mark 12:30</a:t>
            </a:r>
            <a:endParaRPr kumimoji="0" lang="en-US" sz="4400" b="1" i="1" u="none" strike="noStrike" kern="1200" cap="none" spc="0" normalizeH="0" baseline="0" noProof="0" dirty="0">
              <a:ln>
                <a:noFill/>
              </a:ln>
              <a:solidFill>
                <a:srgbClr val="7030A0"/>
              </a:solidFill>
              <a:effectLst/>
              <a:uLnTx/>
              <a:uFillTx/>
              <a:latin typeface="Tahoma" pitchFamily="34" charset="0"/>
              <a:ea typeface="+mn-ea"/>
              <a:cs typeface="Times New Roman" pitchFamily="18" charset="0"/>
            </a:endParaRPr>
          </a:p>
          <a:p>
            <a:pPr lvl="0">
              <a:buClr>
                <a:srgbClr val="9E8E5C"/>
              </a:buClr>
              <a:buSzPct val="115000"/>
            </a:pPr>
            <a:r>
              <a:rPr lang="en-US" sz="3600" b="0" dirty="0">
                <a:solidFill>
                  <a:srgbClr val="002060"/>
                </a:solidFill>
              </a:rPr>
              <a:t>30.  AND YOU SHALL LOVE THE LORD YOUR GOD WITH ALL YOUR HEART, AND WITH ALL YOUR SOUL, AND WITH ALL YOUR MIND, AND WITH ALL YOUR STRENGTH.'</a:t>
            </a:r>
          </a:p>
        </p:txBody>
      </p:sp>
    </p:spTree>
    <p:extLst>
      <p:ext uri="{BB962C8B-B14F-4D97-AF65-F5344CB8AC3E}">
        <p14:creationId xmlns:p14="http://schemas.microsoft.com/office/powerpoint/2010/main" val="12210163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0" y="76200"/>
            <a:ext cx="9144000" cy="533400"/>
          </a:xfrm>
        </p:spPr>
        <p:txBody>
          <a:bodyPr/>
          <a:lstStyle/>
          <a:p>
            <a:pPr eaLnBrk="1" hangingPunct="1">
              <a:defRPr/>
            </a:pPr>
            <a:r>
              <a:rPr lang="en-US" sz="3600" b="1" u="sng" dirty="0">
                <a:solidFill>
                  <a:schemeClr val="bg1"/>
                </a:solidFill>
                <a:latin typeface="Arial" panose="020B0604020202020204" pitchFamily="34" charset="0"/>
                <a:cs typeface="Arial" panose="020B0604020202020204" pitchFamily="34" charset="0"/>
              </a:rPr>
              <a:t>Conclusion </a:t>
            </a:r>
          </a:p>
        </p:txBody>
      </p:sp>
      <p:sp>
        <p:nvSpPr>
          <p:cNvPr id="11" name="Footer Placeholder 3"/>
          <p:cNvSpPr>
            <a:spLocks noGrp="1"/>
          </p:cNvSpPr>
          <p:nvPr>
            <p:ph type="ftr" sz="quarter" idx="11"/>
          </p:nvPr>
        </p:nvSpPr>
        <p:spPr>
          <a:xfrm>
            <a:off x="3124200" y="6553200"/>
            <a:ext cx="2895600" cy="304800"/>
          </a:xfrm>
        </p:spPr>
        <p:txBody>
          <a:bodyPr/>
          <a:lstStyle/>
          <a:p>
            <a:pPr>
              <a:defRPr/>
            </a:pPr>
            <a:r>
              <a:rPr lang="en-US" sz="1000"/>
              <a:t>Three Calls To Saints</a:t>
            </a:r>
            <a:endParaRPr lang="en-US" sz="1000" dirty="0"/>
          </a:p>
        </p:txBody>
      </p:sp>
      <p:sp>
        <p:nvSpPr>
          <p:cNvPr id="209923" name="Text Box 3"/>
          <p:cNvSpPr txBox="1">
            <a:spLocks noChangeArrowheads="1"/>
          </p:cNvSpPr>
          <p:nvPr/>
        </p:nvSpPr>
        <p:spPr bwMode="auto">
          <a:xfrm>
            <a:off x="796412" y="1504240"/>
            <a:ext cx="76236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FF00"/>
                </a:solidFill>
              </a:rPr>
              <a:t>Rom. 12:1-2: We can only obey the Lord in</a:t>
            </a:r>
          </a:p>
          <a:p>
            <a:pPr algn="ctr" eaLnBrk="1" hangingPunct="1"/>
            <a:r>
              <a:rPr lang="en-US" dirty="0">
                <a:solidFill>
                  <a:srgbClr val="FFFF00"/>
                </a:solidFill>
              </a:rPr>
              <a:t>giving Him all we are when we answer the </a:t>
            </a:r>
          </a:p>
          <a:p>
            <a:pPr algn="ctr" eaLnBrk="1" hangingPunct="1"/>
            <a:r>
              <a:rPr lang="en-US" dirty="0">
                <a:solidFill>
                  <a:srgbClr val="FFFF00"/>
                </a:solidFill>
              </a:rPr>
              <a:t>call to:</a:t>
            </a:r>
          </a:p>
        </p:txBody>
      </p:sp>
      <p:sp>
        <p:nvSpPr>
          <p:cNvPr id="8" name="Text Box 3">
            <a:extLst>
              <a:ext uri="{FF2B5EF4-FFF2-40B4-BE49-F238E27FC236}">
                <a16:creationId xmlns:a16="http://schemas.microsoft.com/office/drawing/2014/main" id="{0876DE9B-EA23-4101-87C1-9A1DB29F4E61}"/>
              </a:ext>
            </a:extLst>
          </p:cNvPr>
          <p:cNvSpPr txBox="1">
            <a:spLocks noChangeArrowheads="1"/>
          </p:cNvSpPr>
          <p:nvPr/>
        </p:nvSpPr>
        <p:spPr bwMode="auto">
          <a:xfrm>
            <a:off x="723899" y="2895600"/>
            <a:ext cx="7696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Font typeface="Wingdings" panose="05000000000000000000" pitchFamily="2" charset="2"/>
              <a:buChar char="v"/>
            </a:pPr>
            <a:r>
              <a:rPr lang="en-US" dirty="0">
                <a:solidFill>
                  <a:srgbClr val="FFFF00"/>
                </a:solidFill>
              </a:rPr>
              <a:t>Attention – Pay heed to what is said!</a:t>
            </a:r>
          </a:p>
          <a:p>
            <a:pPr eaLnBrk="1" hangingPunct="1">
              <a:buFont typeface="Wingdings" panose="05000000000000000000" pitchFamily="2" charset="2"/>
              <a:buChar char="v"/>
            </a:pPr>
            <a:endParaRPr lang="en-US" dirty="0">
              <a:solidFill>
                <a:srgbClr val="FFFF00"/>
              </a:solidFill>
            </a:endParaRPr>
          </a:p>
          <a:p>
            <a:pPr eaLnBrk="1" hangingPunct="1">
              <a:buFont typeface="Wingdings" panose="05000000000000000000" pitchFamily="2" charset="2"/>
              <a:buChar char="v"/>
            </a:pPr>
            <a:r>
              <a:rPr lang="en-US" dirty="0">
                <a:solidFill>
                  <a:srgbClr val="FFFF00"/>
                </a:solidFill>
              </a:rPr>
              <a:t>Sacrifice – Glorify God in our bodies (lives)!</a:t>
            </a:r>
          </a:p>
          <a:p>
            <a:pPr eaLnBrk="1" hangingPunct="1">
              <a:buFont typeface="Wingdings" panose="05000000000000000000" pitchFamily="2" charset="2"/>
              <a:buChar char="v"/>
            </a:pPr>
            <a:endParaRPr lang="en-US" dirty="0">
              <a:solidFill>
                <a:srgbClr val="FFFF00"/>
              </a:solidFill>
            </a:endParaRPr>
          </a:p>
          <a:p>
            <a:pPr eaLnBrk="1" hangingPunct="1">
              <a:buFont typeface="Wingdings" panose="05000000000000000000" pitchFamily="2" charset="2"/>
              <a:buChar char="v"/>
            </a:pPr>
            <a:r>
              <a:rPr lang="en-US" dirty="0">
                <a:solidFill>
                  <a:srgbClr val="FFFF00"/>
                </a:solidFill>
              </a:rPr>
              <a:t>Transform – Change from a child of Satan to a child of God!</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9923"/>
                                        </p:tgtEl>
                                        <p:attrNameLst>
                                          <p:attrName>style.visibility</p:attrName>
                                        </p:attrNameLst>
                                      </p:cBhvr>
                                      <p:to>
                                        <p:strVal val="visible"/>
                                      </p:to>
                                    </p:set>
                                    <p:animEffect transition="in" filter="fade">
                                      <p:cBhvr>
                                        <p:cTn id="7" dur="500"/>
                                        <p:tgtEl>
                                          <p:spTgt spid="20992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 calcmode="lin" valueType="num">
                                      <p:cBhvr additive="base">
                                        <p:cTn id="16"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additive="base">
                                        <p:cTn id="2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0" y="76200"/>
            <a:ext cx="9144000" cy="533400"/>
          </a:xfrm>
        </p:spPr>
        <p:txBody>
          <a:bodyPr/>
          <a:lstStyle/>
          <a:p>
            <a:pPr eaLnBrk="1" hangingPunct="1">
              <a:defRPr/>
            </a:pPr>
            <a:r>
              <a:rPr lang="en-US" sz="3600" b="1" u="sng" dirty="0">
                <a:solidFill>
                  <a:schemeClr val="bg1"/>
                </a:solidFill>
                <a:latin typeface="Arial" panose="020B0604020202020204" pitchFamily="34" charset="0"/>
                <a:cs typeface="Arial" panose="020B0604020202020204" pitchFamily="34" charset="0"/>
              </a:rPr>
              <a:t>Conclusion </a:t>
            </a:r>
          </a:p>
        </p:txBody>
      </p:sp>
      <p:sp>
        <p:nvSpPr>
          <p:cNvPr id="6" name="Footer Placeholder 3"/>
          <p:cNvSpPr>
            <a:spLocks noGrp="1"/>
          </p:cNvSpPr>
          <p:nvPr>
            <p:ph type="ftr" sz="quarter" idx="11"/>
          </p:nvPr>
        </p:nvSpPr>
        <p:spPr>
          <a:xfrm>
            <a:off x="3138544" y="6553199"/>
            <a:ext cx="2895600" cy="292249"/>
          </a:xfrm>
        </p:spPr>
        <p:txBody>
          <a:bodyPr/>
          <a:lstStyle/>
          <a:p>
            <a:pPr>
              <a:defRPr/>
            </a:pPr>
            <a:r>
              <a:rPr lang="en-US" sz="1000"/>
              <a:t>Three Calls To Saints</a:t>
            </a:r>
            <a:endParaRPr lang="en-US" sz="1000" dirty="0"/>
          </a:p>
        </p:txBody>
      </p:sp>
      <p:sp>
        <p:nvSpPr>
          <p:cNvPr id="12" name="Text Box 6"/>
          <p:cNvSpPr txBox="1">
            <a:spLocks noChangeArrowheads="1"/>
          </p:cNvSpPr>
          <p:nvPr/>
        </p:nvSpPr>
        <p:spPr bwMode="auto">
          <a:xfrm>
            <a:off x="723900" y="2057400"/>
            <a:ext cx="7696200" cy="83099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CCFF"/>
                </a:solidFill>
              </a:rPr>
              <a:t>Let us be transformed by the word of God and</a:t>
            </a:r>
          </a:p>
          <a:p>
            <a:pPr algn="ctr" eaLnBrk="1" hangingPunct="1"/>
            <a:r>
              <a:rPr lang="en-US" dirty="0">
                <a:solidFill>
                  <a:srgbClr val="FFCCFF"/>
                </a:solidFill>
              </a:rPr>
              <a:t>give glory to Him in the way we live our lives!</a:t>
            </a:r>
          </a:p>
        </p:txBody>
      </p:sp>
      <p:pic>
        <p:nvPicPr>
          <p:cNvPr id="9" name="Picture 8">
            <a:extLst>
              <a:ext uri="{FF2B5EF4-FFF2-40B4-BE49-F238E27FC236}">
                <a16:creationId xmlns:a16="http://schemas.microsoft.com/office/drawing/2014/main" id="{1705381F-8957-4E00-8B59-5236F6908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821" y="3424962"/>
            <a:ext cx="4613046" cy="25916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12290"/>
            <a:ext cx="9144000" cy="609600"/>
          </a:xfrm>
        </p:spPr>
        <p:style>
          <a:lnRef idx="0">
            <a:schemeClr val="dk1"/>
          </a:lnRef>
          <a:fillRef idx="3">
            <a:schemeClr val="dk1"/>
          </a:fillRef>
          <a:effectRef idx="3">
            <a:schemeClr val="dk1"/>
          </a:effectRef>
          <a:fontRef idx="minor">
            <a:schemeClr val="lt1"/>
          </a:fontRef>
        </p:style>
        <p:txBody>
          <a:bodyPr>
            <a:normAutofit/>
          </a:bodyPr>
          <a:lstStyle/>
          <a:p>
            <a:pPr eaLnBrk="1" hangingPunct="1">
              <a:defRPr/>
            </a:pPr>
            <a:r>
              <a:rPr lang="en-US" sz="3200" b="1" u="sng" dirty="0">
                <a:solidFill>
                  <a:schemeClr val="bg1"/>
                </a:solidFill>
                <a:latin typeface="Arial" panose="020B0604020202020204" pitchFamily="34" charset="0"/>
                <a:cs typeface="Arial" panose="020B0604020202020204" pitchFamily="34" charset="0"/>
              </a:rPr>
              <a:t>Intro</a:t>
            </a:r>
          </a:p>
        </p:txBody>
      </p:sp>
      <p:sp>
        <p:nvSpPr>
          <p:cNvPr id="4" name="Footer Placeholder 3"/>
          <p:cNvSpPr>
            <a:spLocks noGrp="1"/>
          </p:cNvSpPr>
          <p:nvPr>
            <p:ph type="ftr" sz="quarter" idx="11"/>
          </p:nvPr>
        </p:nvSpPr>
        <p:spPr>
          <a:xfrm>
            <a:off x="2971800" y="6629400"/>
            <a:ext cx="3200400" cy="228600"/>
          </a:xfrm>
        </p:spPr>
        <p:txBody>
          <a:bodyPr/>
          <a:lstStyle/>
          <a:p>
            <a:pPr>
              <a:defRPr/>
            </a:pPr>
            <a:r>
              <a:rPr lang="en-US" sz="1000"/>
              <a:t>Three Calls To Saints</a:t>
            </a:r>
            <a:endParaRPr lang="en-US" sz="1000" dirty="0"/>
          </a:p>
        </p:txBody>
      </p:sp>
      <p:sp>
        <p:nvSpPr>
          <p:cNvPr id="6148" name="Text Box 3"/>
          <p:cNvSpPr txBox="1">
            <a:spLocks noChangeArrowheads="1"/>
          </p:cNvSpPr>
          <p:nvPr/>
        </p:nvSpPr>
        <p:spPr bwMode="auto">
          <a:xfrm>
            <a:off x="1064288" y="1219200"/>
            <a:ext cx="7010400" cy="292387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7030A0"/>
                </a:solidFill>
              </a:rPr>
              <a:t>Rom. 12:1-2</a:t>
            </a:r>
            <a:r>
              <a:rPr lang="en-US" i="1" dirty="0">
                <a:solidFill>
                  <a:srgbClr val="7030A0"/>
                </a:solidFill>
              </a:rPr>
              <a:t> </a:t>
            </a:r>
          </a:p>
          <a:p>
            <a:pPr>
              <a:buClr>
                <a:schemeClr val="accent1"/>
              </a:buClr>
              <a:buSzPct val="115000"/>
              <a:buFont typeface="Wingdings" pitchFamily="2" charset="2"/>
              <a:buNone/>
            </a:pPr>
            <a:r>
              <a:rPr lang="en-US" sz="2000" b="0" dirty="0">
                <a:solidFill>
                  <a:srgbClr val="002060"/>
                </a:solidFill>
              </a:rPr>
              <a:t>1.  Therefore I urge you, brethren, by the mercies of God, to present your bodies a living and holy sacrifice, acceptable to God, which is your spiritual service of worship.</a:t>
            </a:r>
          </a:p>
          <a:p>
            <a:pPr>
              <a:buClr>
                <a:schemeClr val="accent1"/>
              </a:buClr>
              <a:buSzPct val="115000"/>
              <a:buFont typeface="Wingdings" pitchFamily="2" charset="2"/>
              <a:buNone/>
            </a:pPr>
            <a:r>
              <a:rPr lang="en-US" sz="2000" b="0" dirty="0">
                <a:solidFill>
                  <a:srgbClr val="002060"/>
                </a:solidFill>
              </a:rPr>
              <a:t>2.  And do not be conformed to this world, but be transformed by the renewing of your mind, so that you may prove what the will of God is, that which is good and acceptable and perfect.</a:t>
            </a:r>
          </a:p>
        </p:txBody>
      </p:sp>
      <p:sp>
        <p:nvSpPr>
          <p:cNvPr id="5" name="Text Box 6">
            <a:extLst>
              <a:ext uri="{FF2B5EF4-FFF2-40B4-BE49-F238E27FC236}">
                <a16:creationId xmlns:a16="http://schemas.microsoft.com/office/drawing/2014/main" id="{21409A09-DE35-41DA-9A5D-B5FF6A2A6119}"/>
              </a:ext>
            </a:extLst>
          </p:cNvPr>
          <p:cNvSpPr txBox="1">
            <a:spLocks noChangeArrowheads="1"/>
          </p:cNvSpPr>
          <p:nvPr/>
        </p:nvSpPr>
        <p:spPr bwMode="auto">
          <a:xfrm>
            <a:off x="-2512" y="4658463"/>
            <a:ext cx="9144000" cy="83099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FFCCFF"/>
                </a:solidFill>
              </a:rPr>
              <a:t>Transforming happens by the renewal of one’s mind! </a:t>
            </a:r>
          </a:p>
          <a:p>
            <a:pPr algn="ctr" eaLnBrk="1" hangingPunct="1"/>
            <a:r>
              <a:rPr lang="en-US" i="1" dirty="0">
                <a:solidFill>
                  <a:srgbClr val="FFCCFF"/>
                </a:solidFill>
              </a:rPr>
              <a:t>(II Cor. 10:5: Taking thoughts captive…)</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2202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9625"/>
            <a:ext cx="92202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2202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2202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Saint:</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155409475"/>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Attention</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214019" name="Text Box 3"/>
          <p:cNvSpPr txBox="1">
            <a:spLocks noChangeArrowheads="1"/>
          </p:cNvSpPr>
          <p:nvPr/>
        </p:nvSpPr>
        <p:spPr bwMode="auto">
          <a:xfrm>
            <a:off x="779206" y="2136348"/>
            <a:ext cx="769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Font typeface="Wingdings" panose="05000000000000000000" pitchFamily="2" charset="2"/>
              <a:buChar char="v"/>
            </a:pPr>
            <a:r>
              <a:rPr lang="en-US" dirty="0">
                <a:solidFill>
                  <a:srgbClr val="FFFF00"/>
                </a:solidFill>
              </a:rPr>
              <a:t>“URGE” (KJV: “Beseech”) is a strong word in Greek and in English!</a:t>
            </a:r>
            <a:endParaRPr lang="en-US" sz="2800" i="1" dirty="0">
              <a:solidFill>
                <a:schemeClr val="tx1"/>
              </a:solidFill>
            </a:endParaRPr>
          </a:p>
        </p:txBody>
      </p:sp>
      <p:sp>
        <p:nvSpPr>
          <p:cNvPr id="9" name="Text Box 5">
            <a:extLst>
              <a:ext uri="{FF2B5EF4-FFF2-40B4-BE49-F238E27FC236}">
                <a16:creationId xmlns:a16="http://schemas.microsoft.com/office/drawing/2014/main" id="{416B8CD4-352E-4BA4-A415-1A34A91977CA}"/>
              </a:ext>
            </a:extLst>
          </p:cNvPr>
          <p:cNvSpPr txBox="1">
            <a:spLocks noChangeArrowheads="1"/>
          </p:cNvSpPr>
          <p:nvPr/>
        </p:nvSpPr>
        <p:spPr bwMode="auto">
          <a:xfrm>
            <a:off x="1066800" y="919370"/>
            <a:ext cx="6934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i="1" dirty="0">
                <a:solidFill>
                  <a:srgbClr val="FFFF00"/>
                </a:solidFill>
              </a:rPr>
              <a:t>Romans 12:1: </a:t>
            </a:r>
            <a:r>
              <a:rPr lang="en-US" b="0" i="1" dirty="0">
                <a:solidFill>
                  <a:srgbClr val="FFFF00"/>
                </a:solidFill>
              </a:rPr>
              <a:t>Therefore I urge you, brethren,</a:t>
            </a:r>
          </a:p>
          <a:p>
            <a:pPr eaLnBrk="1" hangingPunct="1"/>
            <a:r>
              <a:rPr lang="en-US" b="0" i="1" dirty="0">
                <a:solidFill>
                  <a:srgbClr val="FFFF00"/>
                </a:solidFill>
              </a:rPr>
              <a:t>by the mercies of God…</a:t>
            </a:r>
            <a:endParaRPr lang="en-US" sz="1600" b="0" i="1" dirty="0">
              <a:solidFill>
                <a:srgbClr val="CCFF33"/>
              </a:solidFill>
            </a:endParaRPr>
          </a:p>
        </p:txBody>
      </p:sp>
      <p:pic>
        <p:nvPicPr>
          <p:cNvPr id="12" name="Picture 11">
            <a:extLst>
              <a:ext uri="{FF2B5EF4-FFF2-40B4-BE49-F238E27FC236}">
                <a16:creationId xmlns:a16="http://schemas.microsoft.com/office/drawing/2014/main" id="{420E11A2-3B93-4A5A-AC4D-04F1AC1C0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556" y="4953000"/>
            <a:ext cx="2257778" cy="1524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4019"/>
                                        </p:tgtEl>
                                        <p:attrNameLst>
                                          <p:attrName>style.visibility</p:attrName>
                                        </p:attrNameLst>
                                      </p:cBhvr>
                                      <p:to>
                                        <p:strVal val="visible"/>
                                      </p:to>
                                    </p:set>
                                    <p:anim calcmode="lin" valueType="num">
                                      <p:cBhvr additive="base">
                                        <p:cTn id="7" dur="500" fill="hold"/>
                                        <p:tgtEl>
                                          <p:spTgt spid="214019"/>
                                        </p:tgtEl>
                                        <p:attrNameLst>
                                          <p:attrName>ppt_x</p:attrName>
                                        </p:attrNameLst>
                                      </p:cBhvr>
                                      <p:tavLst>
                                        <p:tav tm="0">
                                          <p:val>
                                            <p:strVal val="0-#ppt_w/2"/>
                                          </p:val>
                                        </p:tav>
                                        <p:tav tm="100000">
                                          <p:val>
                                            <p:strVal val="#ppt_x"/>
                                          </p:val>
                                        </p:tav>
                                      </p:tavLst>
                                    </p:anim>
                                    <p:anim calcmode="lin" valueType="num">
                                      <p:cBhvr additive="base">
                                        <p:cTn id="8" dur="500" fill="hold"/>
                                        <p:tgtEl>
                                          <p:spTgt spid="2140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Attention</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10" name="Text Box 7"/>
          <p:cNvSpPr txBox="1">
            <a:spLocks noChangeArrowheads="1"/>
          </p:cNvSpPr>
          <p:nvPr/>
        </p:nvSpPr>
        <p:spPr bwMode="auto">
          <a:xfrm>
            <a:off x="762000" y="1524000"/>
            <a:ext cx="76200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“Urge” – Rom. 12:1 </a:t>
            </a:r>
            <a:endParaRPr lang="en-US" sz="2800" dirty="0">
              <a:solidFill>
                <a:schemeClr val="tx1"/>
              </a:solidFill>
            </a:endParaRPr>
          </a:p>
          <a:p>
            <a:pPr>
              <a:buClr>
                <a:schemeClr val="accent1"/>
              </a:buClr>
              <a:buSzPct val="115000"/>
              <a:buFont typeface="Wingdings" pitchFamily="2" charset="2"/>
              <a:buChar char="Ø"/>
            </a:pPr>
            <a:r>
              <a:rPr lang="en-US" sz="2000" i="1" dirty="0">
                <a:solidFill>
                  <a:schemeClr val="tx1"/>
                </a:solidFill>
              </a:rPr>
              <a:t>Greek </a:t>
            </a:r>
            <a:r>
              <a:rPr lang="en-US" sz="2000" i="1" dirty="0" err="1">
                <a:solidFill>
                  <a:schemeClr val="tx1"/>
                </a:solidFill>
              </a:rPr>
              <a:t>parakaleo</a:t>
            </a:r>
            <a:r>
              <a:rPr lang="en-US" sz="2000" i="1" dirty="0">
                <a:solidFill>
                  <a:schemeClr val="tx1"/>
                </a:solidFill>
              </a:rPr>
              <a:t>̄ [par-ak-al-eh'-o] (G3870): </a:t>
            </a:r>
            <a:r>
              <a:rPr lang="en-US" sz="2000" b="0" i="1" dirty="0">
                <a:solidFill>
                  <a:schemeClr val="tx1"/>
                </a:solidFill>
              </a:rPr>
              <a:t>From G3844 and G2564;</a:t>
            </a:r>
            <a:r>
              <a:rPr lang="en-US" sz="2000" b="0" dirty="0">
                <a:solidFill>
                  <a:schemeClr val="tx1"/>
                </a:solidFill>
              </a:rPr>
              <a:t> to call near, that is, invite, invoke (by imploration, exhortation or consolation); to beg, plead with, or to persuade: - beseech, call for, (be of good) comfort, desire, (give) exhort (-</a:t>
            </a:r>
            <a:r>
              <a:rPr lang="en-US" sz="2000" b="0" dirty="0" err="1">
                <a:solidFill>
                  <a:schemeClr val="tx1"/>
                </a:solidFill>
              </a:rPr>
              <a:t>ation</a:t>
            </a:r>
            <a:r>
              <a:rPr lang="en-US" sz="2000" b="0" dirty="0">
                <a:solidFill>
                  <a:schemeClr val="tx1"/>
                </a:solidFill>
              </a:rPr>
              <a:t>), intreat, pray.</a:t>
            </a:r>
          </a:p>
          <a:p>
            <a:pPr>
              <a:buClr>
                <a:schemeClr val="accent1"/>
              </a:buClr>
              <a:buSzPct val="115000"/>
              <a:buFont typeface="Wingdings" pitchFamily="2" charset="2"/>
              <a:buChar char="Ø"/>
            </a:pPr>
            <a:r>
              <a:rPr lang="en-US" sz="2000" b="0" dirty="0">
                <a:solidFill>
                  <a:schemeClr val="tx1"/>
                </a:solidFill>
              </a:rPr>
              <a:t>Paraphrase: </a:t>
            </a:r>
            <a:r>
              <a:rPr lang="en-US" sz="2000" i="1" dirty="0">
                <a:solidFill>
                  <a:schemeClr val="tx1"/>
                </a:solidFill>
              </a:rPr>
              <a:t>“I beg you brethren, give yourselves to God!”</a:t>
            </a:r>
            <a:r>
              <a:rPr lang="en-US" sz="2000" dirty="0">
                <a:solidFill>
                  <a:schemeClr val="tx1"/>
                </a:solidFill>
              </a:rPr>
              <a:t> </a:t>
            </a:r>
            <a:endParaRPr lang="en-US" sz="2000" b="0" dirty="0">
              <a:solidFill>
                <a:schemeClr val="tx1"/>
              </a:solidFill>
            </a:endParaRPr>
          </a:p>
        </p:txBody>
      </p:sp>
      <p:pic>
        <p:nvPicPr>
          <p:cNvPr id="3" name="Picture 2">
            <a:extLst>
              <a:ext uri="{FF2B5EF4-FFF2-40B4-BE49-F238E27FC236}">
                <a16:creationId xmlns:a16="http://schemas.microsoft.com/office/drawing/2014/main" id="{ED516D4C-736A-443C-9C7A-F9DB2CCCD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856" y="4324883"/>
            <a:ext cx="3066288" cy="2121408"/>
          </a:xfrm>
          <a:prstGeom prst="rect">
            <a:avLst/>
          </a:prstGeom>
        </p:spPr>
      </p:pic>
    </p:spTree>
    <p:extLst>
      <p:ext uri="{BB962C8B-B14F-4D97-AF65-F5344CB8AC3E}">
        <p14:creationId xmlns:p14="http://schemas.microsoft.com/office/powerpoint/2010/main" val="14924926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Attention</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214019" name="Text Box 3"/>
          <p:cNvSpPr txBox="1">
            <a:spLocks noChangeArrowheads="1"/>
          </p:cNvSpPr>
          <p:nvPr/>
        </p:nvSpPr>
        <p:spPr bwMode="auto">
          <a:xfrm>
            <a:off x="779206" y="2136348"/>
            <a:ext cx="76962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Font typeface="Wingdings" panose="05000000000000000000" pitchFamily="2" charset="2"/>
              <a:buChar char="v"/>
            </a:pPr>
            <a:r>
              <a:rPr lang="en-US" dirty="0">
                <a:solidFill>
                  <a:srgbClr val="FFFF00"/>
                </a:solidFill>
              </a:rPr>
              <a:t>“URGE” (KJV: “Beseech”)</a:t>
            </a:r>
          </a:p>
          <a:p>
            <a:pPr eaLnBrk="1" hangingPunct="1">
              <a:buFont typeface="Wingdings" panose="05000000000000000000" pitchFamily="2" charset="2"/>
              <a:buChar char="v"/>
            </a:pPr>
            <a:endParaRPr lang="en-US" sz="2800" i="1" dirty="0">
              <a:solidFill>
                <a:srgbClr val="FFFF00"/>
              </a:solidFill>
            </a:endParaRPr>
          </a:p>
          <a:p>
            <a:pPr eaLnBrk="1" hangingPunct="1">
              <a:buFont typeface="Wingdings" panose="05000000000000000000" pitchFamily="2" charset="2"/>
              <a:buChar char="v"/>
            </a:pPr>
            <a:r>
              <a:rPr lang="en-US" dirty="0">
                <a:solidFill>
                  <a:srgbClr val="FFFF00"/>
                </a:solidFill>
              </a:rPr>
              <a:t>“YOU” – Personal! </a:t>
            </a:r>
          </a:p>
        </p:txBody>
      </p:sp>
      <p:sp>
        <p:nvSpPr>
          <p:cNvPr id="9" name="Text Box 5">
            <a:extLst>
              <a:ext uri="{FF2B5EF4-FFF2-40B4-BE49-F238E27FC236}">
                <a16:creationId xmlns:a16="http://schemas.microsoft.com/office/drawing/2014/main" id="{416B8CD4-352E-4BA4-A415-1A34A91977CA}"/>
              </a:ext>
            </a:extLst>
          </p:cNvPr>
          <p:cNvSpPr txBox="1">
            <a:spLocks noChangeArrowheads="1"/>
          </p:cNvSpPr>
          <p:nvPr/>
        </p:nvSpPr>
        <p:spPr bwMode="auto">
          <a:xfrm>
            <a:off x="1066800" y="919370"/>
            <a:ext cx="6934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i="1" dirty="0">
                <a:solidFill>
                  <a:srgbClr val="FFFF00"/>
                </a:solidFill>
              </a:rPr>
              <a:t>Romans 12:1: </a:t>
            </a:r>
            <a:r>
              <a:rPr lang="en-US" b="0" i="1" dirty="0">
                <a:solidFill>
                  <a:srgbClr val="FFFF00"/>
                </a:solidFill>
              </a:rPr>
              <a:t>Therefore I urge you, brethren,</a:t>
            </a:r>
          </a:p>
          <a:p>
            <a:pPr eaLnBrk="1" hangingPunct="1"/>
            <a:r>
              <a:rPr lang="en-US" b="0" i="1" dirty="0">
                <a:solidFill>
                  <a:srgbClr val="FFFF00"/>
                </a:solidFill>
              </a:rPr>
              <a:t>by the mercies of God…</a:t>
            </a:r>
            <a:endParaRPr lang="en-US" sz="1600" b="0" i="1" dirty="0">
              <a:solidFill>
                <a:srgbClr val="CCFF33"/>
              </a:solidFill>
            </a:endParaRPr>
          </a:p>
        </p:txBody>
      </p:sp>
      <p:pic>
        <p:nvPicPr>
          <p:cNvPr id="12" name="Picture 11">
            <a:extLst>
              <a:ext uri="{FF2B5EF4-FFF2-40B4-BE49-F238E27FC236}">
                <a16:creationId xmlns:a16="http://schemas.microsoft.com/office/drawing/2014/main" id="{420E11A2-3B93-4A5A-AC4D-04F1AC1C0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556" y="4953000"/>
            <a:ext cx="2257778" cy="1524000"/>
          </a:xfrm>
          <a:prstGeom prst="rect">
            <a:avLst/>
          </a:prstGeom>
        </p:spPr>
      </p:pic>
    </p:spTree>
    <p:extLst>
      <p:ext uri="{BB962C8B-B14F-4D97-AF65-F5344CB8AC3E}">
        <p14:creationId xmlns:p14="http://schemas.microsoft.com/office/powerpoint/2010/main" val="31013256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4019">
                                            <p:txEl>
                                              <p:pRg st="2" end="2"/>
                                            </p:txEl>
                                          </p:spTgt>
                                        </p:tgtEl>
                                        <p:attrNameLst>
                                          <p:attrName>style.visibility</p:attrName>
                                        </p:attrNameLst>
                                      </p:cBhvr>
                                      <p:to>
                                        <p:strVal val="visible"/>
                                      </p:to>
                                    </p:set>
                                    <p:anim calcmode="lin" valueType="num">
                                      <p:cBhvr additive="base">
                                        <p:cTn id="7" dur="500" fill="hold"/>
                                        <p:tgtEl>
                                          <p:spTgt spid="21401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40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Attention</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10" name="Text Box 7"/>
          <p:cNvSpPr txBox="1">
            <a:spLocks noChangeArrowheads="1"/>
          </p:cNvSpPr>
          <p:nvPr/>
        </p:nvSpPr>
        <p:spPr bwMode="auto">
          <a:xfrm>
            <a:off x="762000" y="1676400"/>
            <a:ext cx="7620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“You” – Rom. 12:1 </a:t>
            </a:r>
            <a:endParaRPr lang="en-US" sz="2800" dirty="0">
              <a:solidFill>
                <a:schemeClr val="tx1"/>
              </a:solidFill>
            </a:endParaRPr>
          </a:p>
          <a:p>
            <a:pPr>
              <a:buClr>
                <a:schemeClr val="accent1"/>
              </a:buClr>
              <a:buSzPct val="115000"/>
              <a:buFont typeface="Wingdings" pitchFamily="2" charset="2"/>
              <a:buChar char="Ø"/>
            </a:pPr>
            <a:r>
              <a:rPr lang="en-US" sz="2000" b="0" dirty="0">
                <a:solidFill>
                  <a:schemeClr val="tx1"/>
                </a:solidFill>
              </a:rPr>
              <a:t>The Holy Spirit, through Paul, was speaking to the brethren at Rome and through this letter is speaking to </a:t>
            </a:r>
            <a:r>
              <a:rPr lang="en-US" sz="2000" i="1" dirty="0">
                <a:solidFill>
                  <a:schemeClr val="tx1"/>
                </a:solidFill>
              </a:rPr>
              <a:t>“you” and me! </a:t>
            </a:r>
          </a:p>
          <a:p>
            <a:pPr>
              <a:buClr>
                <a:schemeClr val="accent1"/>
              </a:buClr>
              <a:buSzPct val="115000"/>
              <a:buFont typeface="Wingdings" pitchFamily="2" charset="2"/>
              <a:buChar char="Ø"/>
            </a:pPr>
            <a:r>
              <a:rPr lang="en-US" sz="2000" b="0" dirty="0">
                <a:solidFill>
                  <a:schemeClr val="tx1"/>
                </a:solidFill>
              </a:rPr>
              <a:t>You must do what God wants you to do! </a:t>
            </a:r>
          </a:p>
          <a:p>
            <a:pPr>
              <a:buClr>
                <a:schemeClr val="accent1"/>
              </a:buClr>
              <a:buSzPct val="115000"/>
              <a:buFont typeface="Wingdings" pitchFamily="2" charset="2"/>
              <a:buChar char="Ø"/>
            </a:pPr>
            <a:r>
              <a:rPr lang="en-US" sz="2000" i="1" dirty="0">
                <a:solidFill>
                  <a:schemeClr val="tx1"/>
                </a:solidFill>
              </a:rPr>
              <a:t>II Cor. 5:10; Rom. 14:11-12</a:t>
            </a:r>
          </a:p>
        </p:txBody>
      </p:sp>
      <p:pic>
        <p:nvPicPr>
          <p:cNvPr id="4" name="Picture 3">
            <a:extLst>
              <a:ext uri="{FF2B5EF4-FFF2-40B4-BE49-F238E27FC236}">
                <a16:creationId xmlns:a16="http://schemas.microsoft.com/office/drawing/2014/main" id="{6B27908B-668F-4C1B-8CA5-3C41F357A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683" y="4810046"/>
            <a:ext cx="2680834" cy="1819354"/>
          </a:xfrm>
          <a:prstGeom prst="rect">
            <a:avLst/>
          </a:prstGeom>
        </p:spPr>
      </p:pic>
    </p:spTree>
    <p:extLst>
      <p:ext uri="{BB962C8B-B14F-4D97-AF65-F5344CB8AC3E}">
        <p14:creationId xmlns:p14="http://schemas.microsoft.com/office/powerpoint/2010/main" val="29045735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Attention</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214019" name="Text Box 3"/>
          <p:cNvSpPr txBox="1">
            <a:spLocks noChangeArrowheads="1"/>
          </p:cNvSpPr>
          <p:nvPr/>
        </p:nvSpPr>
        <p:spPr bwMode="auto">
          <a:xfrm>
            <a:off x="779206" y="2004669"/>
            <a:ext cx="7696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buFont typeface="Wingdings" panose="05000000000000000000" pitchFamily="2" charset="2"/>
              <a:buChar char="v"/>
            </a:pPr>
            <a:r>
              <a:rPr lang="en-US" dirty="0">
                <a:solidFill>
                  <a:srgbClr val="FFFF00"/>
                </a:solidFill>
              </a:rPr>
              <a:t>“URGE” (KJV: “Beseech”)</a:t>
            </a:r>
          </a:p>
          <a:p>
            <a:pPr eaLnBrk="1" hangingPunct="1">
              <a:buFont typeface="Wingdings" panose="05000000000000000000" pitchFamily="2" charset="2"/>
              <a:buChar char="v"/>
            </a:pPr>
            <a:endParaRPr lang="en-US" i="1" dirty="0">
              <a:solidFill>
                <a:srgbClr val="FFFF00"/>
              </a:solidFill>
            </a:endParaRPr>
          </a:p>
          <a:p>
            <a:pPr eaLnBrk="1" hangingPunct="1">
              <a:buFont typeface="Wingdings" panose="05000000000000000000" pitchFamily="2" charset="2"/>
              <a:buChar char="v"/>
            </a:pPr>
            <a:r>
              <a:rPr lang="en-US" dirty="0">
                <a:solidFill>
                  <a:srgbClr val="FFFF00"/>
                </a:solidFill>
              </a:rPr>
              <a:t>“YOU”</a:t>
            </a:r>
          </a:p>
          <a:p>
            <a:pPr eaLnBrk="1" hangingPunct="1">
              <a:buFont typeface="Wingdings" panose="05000000000000000000" pitchFamily="2" charset="2"/>
              <a:buChar char="v"/>
            </a:pPr>
            <a:endParaRPr lang="en-US" dirty="0">
              <a:solidFill>
                <a:srgbClr val="FFFF00"/>
              </a:solidFill>
            </a:endParaRPr>
          </a:p>
          <a:p>
            <a:pPr eaLnBrk="1" hangingPunct="1">
              <a:buFont typeface="Wingdings" panose="05000000000000000000" pitchFamily="2" charset="2"/>
              <a:buChar char="v"/>
            </a:pPr>
            <a:r>
              <a:rPr lang="en-US" dirty="0">
                <a:solidFill>
                  <a:srgbClr val="FFFF00"/>
                </a:solidFill>
              </a:rPr>
              <a:t>“BRETHREN” – Christians, saints</a:t>
            </a:r>
          </a:p>
        </p:txBody>
      </p:sp>
      <p:sp>
        <p:nvSpPr>
          <p:cNvPr id="9" name="Text Box 5">
            <a:extLst>
              <a:ext uri="{FF2B5EF4-FFF2-40B4-BE49-F238E27FC236}">
                <a16:creationId xmlns:a16="http://schemas.microsoft.com/office/drawing/2014/main" id="{416B8CD4-352E-4BA4-A415-1A34A91977CA}"/>
              </a:ext>
            </a:extLst>
          </p:cNvPr>
          <p:cNvSpPr txBox="1">
            <a:spLocks noChangeArrowheads="1"/>
          </p:cNvSpPr>
          <p:nvPr/>
        </p:nvSpPr>
        <p:spPr bwMode="auto">
          <a:xfrm>
            <a:off x="1066800" y="919370"/>
            <a:ext cx="6934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i="1" dirty="0">
                <a:solidFill>
                  <a:srgbClr val="FFFF00"/>
                </a:solidFill>
              </a:rPr>
              <a:t>Romans 12:1: </a:t>
            </a:r>
            <a:r>
              <a:rPr lang="en-US" b="0" i="1" dirty="0">
                <a:solidFill>
                  <a:srgbClr val="FFFF00"/>
                </a:solidFill>
              </a:rPr>
              <a:t>Therefore I urge you, brethren,</a:t>
            </a:r>
          </a:p>
          <a:p>
            <a:pPr eaLnBrk="1" hangingPunct="1"/>
            <a:r>
              <a:rPr lang="en-US" b="0" i="1" dirty="0">
                <a:solidFill>
                  <a:srgbClr val="FFFF00"/>
                </a:solidFill>
              </a:rPr>
              <a:t>by the mercies of God…</a:t>
            </a:r>
            <a:endParaRPr lang="en-US" sz="1600" b="0" i="1" dirty="0">
              <a:solidFill>
                <a:srgbClr val="CCFF33"/>
              </a:solidFill>
            </a:endParaRPr>
          </a:p>
        </p:txBody>
      </p:sp>
      <p:pic>
        <p:nvPicPr>
          <p:cNvPr id="12" name="Picture 11">
            <a:extLst>
              <a:ext uri="{FF2B5EF4-FFF2-40B4-BE49-F238E27FC236}">
                <a16:creationId xmlns:a16="http://schemas.microsoft.com/office/drawing/2014/main" id="{420E11A2-3B93-4A5A-AC4D-04F1AC1C0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556" y="4953000"/>
            <a:ext cx="2257778" cy="1524000"/>
          </a:xfrm>
          <a:prstGeom prst="rect">
            <a:avLst/>
          </a:prstGeom>
        </p:spPr>
      </p:pic>
    </p:spTree>
    <p:extLst>
      <p:ext uri="{BB962C8B-B14F-4D97-AF65-F5344CB8AC3E}">
        <p14:creationId xmlns:p14="http://schemas.microsoft.com/office/powerpoint/2010/main" val="41679880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4019">
                                            <p:txEl>
                                              <p:pRg st="4" end="4"/>
                                            </p:txEl>
                                          </p:spTgt>
                                        </p:tgtEl>
                                        <p:attrNameLst>
                                          <p:attrName>style.visibility</p:attrName>
                                        </p:attrNameLst>
                                      </p:cBhvr>
                                      <p:to>
                                        <p:strVal val="visible"/>
                                      </p:to>
                                    </p:set>
                                    <p:anim calcmode="lin" valueType="num">
                                      <p:cBhvr additive="base">
                                        <p:cTn id="7" dur="500" fill="hold"/>
                                        <p:tgtEl>
                                          <p:spTgt spid="214019">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40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62000" y="228600"/>
            <a:ext cx="7696200" cy="609600"/>
          </a:xfrm>
        </p:spPr>
        <p:txBody>
          <a:bodyPr>
            <a:prstTxWarp prst="textChevron">
              <a:avLst/>
            </a:prstTxWarp>
          </a:bodyPr>
          <a:lstStyle/>
          <a:p>
            <a:pPr>
              <a:defRPr/>
            </a:pPr>
            <a:r>
              <a:rPr lang="en-US" sz="3200" b="1" u="sng" dirty="0">
                <a:ln w="22225">
                  <a:solidFill>
                    <a:schemeClr val="accent2"/>
                  </a:solidFill>
                  <a:prstDash val="solid"/>
                </a:ln>
                <a:solidFill>
                  <a:srgbClr val="FFFF00"/>
                </a:solidFill>
                <a:latin typeface="Arial" panose="020B0604020202020204" pitchFamily="34" charset="0"/>
                <a:cs typeface="Arial" panose="020B0604020202020204" pitchFamily="34" charset="0"/>
              </a:rPr>
              <a:t>Call to Attention</a:t>
            </a:r>
          </a:p>
        </p:txBody>
      </p:sp>
      <p:sp>
        <p:nvSpPr>
          <p:cNvPr id="7" name="Footer Placeholder 3"/>
          <p:cNvSpPr>
            <a:spLocks noGrp="1"/>
          </p:cNvSpPr>
          <p:nvPr>
            <p:ph type="ftr" sz="quarter" idx="11"/>
          </p:nvPr>
        </p:nvSpPr>
        <p:spPr>
          <a:xfrm>
            <a:off x="3122645" y="6629400"/>
            <a:ext cx="2895600" cy="228600"/>
          </a:xfrm>
        </p:spPr>
        <p:txBody>
          <a:bodyPr/>
          <a:lstStyle/>
          <a:p>
            <a:pPr>
              <a:defRPr/>
            </a:pPr>
            <a:r>
              <a:rPr lang="en-US" sz="1000"/>
              <a:t>Three Calls To Saints</a:t>
            </a:r>
            <a:endParaRPr lang="en-US" sz="1000" dirty="0"/>
          </a:p>
        </p:txBody>
      </p:sp>
      <p:sp>
        <p:nvSpPr>
          <p:cNvPr id="10" name="Text Box 7"/>
          <p:cNvSpPr txBox="1">
            <a:spLocks noChangeArrowheads="1"/>
          </p:cNvSpPr>
          <p:nvPr/>
        </p:nvSpPr>
        <p:spPr bwMode="auto">
          <a:xfrm>
            <a:off x="762000" y="1676400"/>
            <a:ext cx="76200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FFFF00"/>
                </a:solidFill>
              </a:rPr>
              <a:t>“Brethren” – Rom. 12:1 </a:t>
            </a:r>
            <a:endParaRPr lang="en-US" sz="2800" dirty="0">
              <a:solidFill>
                <a:schemeClr val="tx1"/>
              </a:solidFill>
            </a:endParaRPr>
          </a:p>
          <a:p>
            <a:pPr>
              <a:buClr>
                <a:schemeClr val="accent1"/>
              </a:buClr>
              <a:buSzPct val="115000"/>
              <a:buFont typeface="Wingdings" pitchFamily="2" charset="2"/>
              <a:buChar char="Ø"/>
            </a:pPr>
            <a:r>
              <a:rPr lang="en-US" sz="2000" b="0" dirty="0">
                <a:solidFill>
                  <a:schemeClr val="tx1"/>
                </a:solidFill>
              </a:rPr>
              <a:t>This call is for the redeemed, those in the household of God who are fellow heirs with Jesus; His brothers and sisters </a:t>
            </a:r>
            <a:r>
              <a:rPr lang="en-US" sz="2000" b="0" i="1" dirty="0">
                <a:solidFill>
                  <a:schemeClr val="tx1"/>
                </a:solidFill>
              </a:rPr>
              <a:t>(Rom. 8:14-17)</a:t>
            </a:r>
          </a:p>
          <a:p>
            <a:pPr>
              <a:buClr>
                <a:schemeClr val="accent1"/>
              </a:buClr>
              <a:buSzPct val="115000"/>
              <a:buFont typeface="Wingdings" pitchFamily="2" charset="2"/>
              <a:buChar char="Ø"/>
            </a:pPr>
            <a:r>
              <a:rPr lang="en-US" sz="2000" b="0" dirty="0">
                <a:solidFill>
                  <a:schemeClr val="tx1"/>
                </a:solidFill>
              </a:rPr>
              <a:t>If you are not saved, God’s call to you is for salvation first! </a:t>
            </a:r>
            <a:r>
              <a:rPr lang="en-US" sz="2000" dirty="0">
                <a:solidFill>
                  <a:schemeClr val="tx1"/>
                </a:solidFill>
              </a:rPr>
              <a:t>(Gal. 3:26-29)</a:t>
            </a:r>
          </a:p>
          <a:p>
            <a:pPr>
              <a:buClr>
                <a:schemeClr val="accent1"/>
              </a:buClr>
              <a:buSzPct val="115000"/>
              <a:buFont typeface="Wingdings" pitchFamily="2" charset="2"/>
              <a:buChar char="Ø"/>
            </a:pPr>
            <a:r>
              <a:rPr lang="en-US" sz="2000" b="0" dirty="0">
                <a:solidFill>
                  <a:schemeClr val="tx1"/>
                </a:solidFill>
              </a:rPr>
              <a:t>You must become part of the household of God </a:t>
            </a:r>
            <a:r>
              <a:rPr lang="en-US" sz="2000" b="0" i="1" dirty="0">
                <a:solidFill>
                  <a:schemeClr val="tx1"/>
                </a:solidFill>
              </a:rPr>
              <a:t>(I Tim. 3:15) </a:t>
            </a:r>
            <a:r>
              <a:rPr lang="en-US" sz="2000" b="0" dirty="0">
                <a:solidFill>
                  <a:schemeClr val="tx1"/>
                </a:solidFill>
              </a:rPr>
              <a:t>first before this call applies to you!</a:t>
            </a:r>
            <a:endParaRPr lang="en-US" sz="2000" i="1" dirty="0">
              <a:solidFill>
                <a:schemeClr val="tx1"/>
              </a:solidFill>
            </a:endParaRPr>
          </a:p>
        </p:txBody>
      </p:sp>
      <p:pic>
        <p:nvPicPr>
          <p:cNvPr id="3" name="Picture 2">
            <a:extLst>
              <a:ext uri="{FF2B5EF4-FFF2-40B4-BE49-F238E27FC236}">
                <a16:creationId xmlns:a16="http://schemas.microsoft.com/office/drawing/2014/main" id="{403BC5F4-7C2E-45BA-A296-0FD3ADEEA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461" y="4386771"/>
            <a:ext cx="2857500" cy="2200275"/>
          </a:xfrm>
          <a:prstGeom prst="rect">
            <a:avLst/>
          </a:prstGeom>
        </p:spPr>
      </p:pic>
    </p:spTree>
    <p:extLst>
      <p:ext uri="{BB962C8B-B14F-4D97-AF65-F5344CB8AC3E}">
        <p14:creationId xmlns:p14="http://schemas.microsoft.com/office/powerpoint/2010/main" val="11999217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ater design template">
  <a:themeElements>
    <a:clrScheme name="Office Theme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Office Theme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Office Theme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Office Theme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Theater design template</Template>
  <TotalTime>3785</TotalTime>
  <Words>2213</Words>
  <Application>Microsoft Office PowerPoint</Application>
  <PresentationFormat>On-screen Show (4:3)</PresentationFormat>
  <Paragraphs>239</Paragraphs>
  <Slides>30</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Ameretto</vt:lpstr>
      <vt:lpstr>Arial</vt:lpstr>
      <vt:lpstr>Calisto MT</vt:lpstr>
      <vt:lpstr>Garamond</vt:lpstr>
      <vt:lpstr>Tahoma</vt:lpstr>
      <vt:lpstr>Times New Roman</vt:lpstr>
      <vt:lpstr>Wingdings</vt:lpstr>
      <vt:lpstr>Theater design template</vt:lpstr>
      <vt:lpstr>Couture</vt:lpstr>
      <vt:lpstr> Three Calls To Saints  </vt:lpstr>
      <vt:lpstr>INTRO</vt:lpstr>
      <vt:lpstr>Intro</vt:lpstr>
      <vt:lpstr>Call to Attention</vt:lpstr>
      <vt:lpstr>Call to Attention</vt:lpstr>
      <vt:lpstr>Call to Attention</vt:lpstr>
      <vt:lpstr>Call to Attention</vt:lpstr>
      <vt:lpstr>Call to Attention</vt:lpstr>
      <vt:lpstr>Call to Attention</vt:lpstr>
      <vt:lpstr>Call to Attention</vt:lpstr>
      <vt:lpstr>Call to Attention</vt:lpstr>
      <vt:lpstr>Call to Attention</vt:lpstr>
      <vt:lpstr>Call to Sacrifice</vt:lpstr>
      <vt:lpstr>Call to Sacrifice</vt:lpstr>
      <vt:lpstr>Call to Sacrifice</vt:lpstr>
      <vt:lpstr>Call to Sacrifice</vt:lpstr>
      <vt:lpstr>Call to Sacrifice</vt:lpstr>
      <vt:lpstr>Call to Sacrifice</vt:lpstr>
      <vt:lpstr>Call to Sacrifice</vt:lpstr>
      <vt:lpstr>Call to Sacrifice</vt:lpstr>
      <vt:lpstr>Call to Sacrifice</vt:lpstr>
      <vt:lpstr>Call to Transform</vt:lpstr>
      <vt:lpstr>Call to Transform</vt:lpstr>
      <vt:lpstr>Call to Transform</vt:lpstr>
      <vt:lpstr>Call to Transform</vt:lpstr>
      <vt:lpstr>Call to Transform</vt:lpstr>
      <vt:lpstr>Conclusion</vt:lpstr>
      <vt:lpstr>Conclusion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Calls To Saints</dc:title>
  <dc:subject>01/28/2018</dc:subject>
  <dc:creator>DarkWolf</dc:creator>
  <cp:lastModifiedBy>Nathan Morrison</cp:lastModifiedBy>
  <cp:revision>6</cp:revision>
  <dcterms:created xsi:type="dcterms:W3CDTF">2005-06-04T23:49:02Z</dcterms:created>
  <dcterms:modified xsi:type="dcterms:W3CDTF">2018-01-28T06:30:27Z</dcterms:modified>
</cp:coreProperties>
</file>