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7" r:id="rId1"/>
  </p:sldMasterIdLst>
  <p:notesMasterIdLst>
    <p:notesMasterId r:id="rId15"/>
  </p:notesMasterIdLst>
  <p:handoutMasterIdLst>
    <p:handoutMasterId r:id="rId16"/>
  </p:handoutMasterIdLst>
  <p:sldIdLst>
    <p:sldId id="256" r:id="rId2"/>
    <p:sldId id="510" r:id="rId3"/>
    <p:sldId id="508" r:id="rId4"/>
    <p:sldId id="436" r:id="rId5"/>
    <p:sldId id="464" r:id="rId6"/>
    <p:sldId id="514" r:id="rId7"/>
    <p:sldId id="499" r:id="rId8"/>
    <p:sldId id="516" r:id="rId9"/>
    <p:sldId id="504" r:id="rId10"/>
    <p:sldId id="518" r:id="rId11"/>
    <p:sldId id="457" r:id="rId12"/>
    <p:sldId id="459" r:id="rId13"/>
    <p:sldId id="512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CC"/>
    <a:srgbClr val="FFCCFF"/>
    <a:srgbClr val="0000FF"/>
    <a:srgbClr val="006600"/>
    <a:srgbClr val="FF0066"/>
    <a:srgbClr val="FFFFFF"/>
    <a:srgbClr val="FFCC00"/>
    <a:srgbClr val="CC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86391" autoAdjust="0"/>
  </p:normalViewPr>
  <p:slideViewPr>
    <p:cSldViewPr snapToObjects="1">
      <p:cViewPr varScale="1">
        <p:scale>
          <a:sx n="59" d="100"/>
          <a:sy n="59" d="100"/>
        </p:scale>
        <p:origin x="9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162D817-5D5D-4DE6-931C-DC3C17584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58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E4354BE-CA62-4BE3-94F8-F4E4D2085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4364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693264C-7BA8-4702-BAC2-E6EBBC608269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Prepared 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www.courthousechurchofcrist.com</a:t>
            </a:r>
            <a:endParaRPr lang="en-US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Based on a lesson by Richard Thetford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BC437-8BB8-4AAD-AA0A-62C2FBF45360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72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BC437-8BB8-4AAD-AA0A-62C2FBF45360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BC437-8BB8-4AAD-AA0A-62C2FBF45360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13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BC437-8BB8-4AAD-AA0A-62C2FBF45360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BC437-8BB8-4AAD-AA0A-62C2FBF45360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BC437-8BB8-4AAD-AA0A-62C2FBF45360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BC437-8BB8-4AAD-AA0A-62C2FBF45360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BC437-8BB8-4AAD-AA0A-62C2FBF45360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4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BC437-8BB8-4AAD-AA0A-62C2FBF45360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Emphasis</a:t>
            </a:r>
            <a:r>
              <a:rPr lang="en-US" baseline="0" dirty="0"/>
              <a:t> in Scriptures mine!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BC437-8BB8-4AAD-AA0A-62C2FBF45360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Emphasis</a:t>
            </a:r>
            <a:r>
              <a:rPr lang="en-US" baseline="0" dirty="0"/>
              <a:t> in Scriptures mine!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7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A Specific Request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7CBC437-8BB8-4AAD-AA0A-62C2FBF45360}" type="slidenum">
              <a:rPr lang="en-US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“Know The God Of Your Father”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93657-24CA-4F3E-A7E7-1B701F41C6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“Know The God Of Your Father”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5473C-9096-4C77-8029-9B5BEB5965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“Know The God Of Your Father”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AF69-7AFE-4044-99B2-AF9CC9654E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“Know The God Of Your Father”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AFFA-4BD8-4545-A94C-BBB2386674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“Know The God Of Your Father”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937C0-3805-4F0B-A5CF-ABEEEFA075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“Know The God Of Your Father”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4F912-84F1-4D58-B260-74BCDCBADF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“Know The God Of Your Father”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0F27B-E2ED-4800-AFC2-090F1EB5FE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4E7DCC-6273-4922-A425-F1D0F62B46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“Know The God Of Your Father”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“Know The God Of Your Father”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C41C8-90D2-4FD9-9267-722B09D4C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“Know The God Of Your Father”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FEB6DB28-125E-4DF5-BEE5-83879ED4DA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“Know The God Of Your Father”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D4037-5D67-43A7-AE42-AE145E01AC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“Know The God Of Your Father”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4B0798E-18FA-405A-BBA8-BB823BBECD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63" y="222367"/>
            <a:ext cx="9131300" cy="1828800"/>
          </a:xfrm>
        </p:spPr>
        <p:txBody>
          <a:bodyPr>
            <a:prstTxWarp prst="textInflate">
              <a:avLst/>
            </a:prstTxWarp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5400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“Know The God Of Your Father”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13462"/>
            <a:ext cx="9148763" cy="805938"/>
          </a:xfrm>
        </p:spPr>
        <p:txBody>
          <a:bodyPr rtlCol="0">
            <a:norm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4400" b="1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Text: I Chr. 28:9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2855686"/>
            <a:ext cx="3581400" cy="40077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17126"/>
            <a:ext cx="9144000" cy="652462"/>
          </a:xfrm>
        </p:spPr>
        <p:txBody>
          <a:bodyPr>
            <a:normAutofit fontScale="90000"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“If You Forsake Him, He Will Reject You Forever”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87" y="6393656"/>
            <a:ext cx="2327613" cy="464343"/>
          </a:xfrm>
        </p:spPr>
        <p:txBody>
          <a:bodyPr/>
          <a:lstStyle/>
          <a:p>
            <a:pPr>
              <a:defRPr/>
            </a:pPr>
            <a:r>
              <a:rPr lang="en-US"/>
              <a:t>“Know The God Of Your Father”</a:t>
            </a:r>
            <a:endParaRPr lang="en-US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7293" y="2810632"/>
            <a:ext cx="9109414" cy="830997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It is man who rejects God, and when</a:t>
            </a:r>
          </a:p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one does this, he is judged accordingly!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" y="1119511"/>
            <a:ext cx="91440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Heb. 13:5 </a:t>
            </a:r>
            <a:r>
              <a:rPr lang="en-US" sz="2800" b="1" i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(Heb. 5:9)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5.  Make sure that your character is free from the love of money, being content with what you have; for He Himself has said, "I WILL NEVER DESERT YOU, NOR WILL I EVER FORSAKE YOU,"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501C8-45E4-40AE-A9F2-240547262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86201"/>
            <a:ext cx="4298056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10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43436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 dirty="0"/>
              <a:t>“Know The God Of Your Father”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748" y="93154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David’s charge to Solomon in I Chr. 28:9 is still great </a:t>
            </a:r>
          </a:p>
          <a:p>
            <a:pPr algn="ctr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advice today!</a:t>
            </a:r>
            <a:endParaRPr lang="en-US" sz="2400" b="1" i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916" y="1962782"/>
            <a:ext cx="9163664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Rom. 15:4</a:t>
            </a:r>
            <a:endParaRPr lang="en-US" sz="2800" b="1" i="1" dirty="0">
              <a:solidFill>
                <a:srgbClr val="00206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4.  For whatever was written in earlier times was written for our instruction, so that through perseverance and the encouragement of the Scriptures we might have hope.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756025"/>
            <a:ext cx="4652962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2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-7118"/>
            <a:ext cx="9144000" cy="65246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“Know The God Of Your Father”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4748" y="5562600"/>
            <a:ext cx="9149177" cy="830997"/>
          </a:xfrm>
          <a:prstGeom prst="rect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rPr>
              <a:t>When we do these things we will have a home in </a:t>
            </a:r>
          </a:p>
          <a:p>
            <a:pPr algn="ctr" eaLnBrk="1" hangingPunct="1"/>
            <a:r>
              <a:rPr lang="en-US" sz="2400" b="1" dirty="0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rPr>
              <a:t>Heaven with the Lord forever!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5177" y="914400"/>
            <a:ext cx="6274404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We need to study God’s word so </a:t>
            </a:r>
          </a:p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that we can know:</a:t>
            </a:r>
          </a:p>
          <a:p>
            <a:pPr>
              <a:buClr>
                <a:schemeClr val="hlink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God of our fathers</a:t>
            </a:r>
          </a:p>
          <a:p>
            <a:pPr>
              <a:buClr>
                <a:schemeClr val="hlink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How to serve Him with a whole heart and willing mind</a:t>
            </a:r>
          </a:p>
          <a:p>
            <a:pPr>
              <a:buClr>
                <a:schemeClr val="hlink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That the Lord searches all of our hearts and understands our thoughts</a:t>
            </a:r>
          </a:p>
          <a:p>
            <a:pPr>
              <a:buClr>
                <a:schemeClr val="hlink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That if we seek Him, we will find Him</a:t>
            </a:r>
          </a:p>
          <a:p>
            <a:pPr>
              <a:buClr>
                <a:schemeClr val="hlink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That if we forsake Him, we will be cast off forever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227" y="914400"/>
            <a:ext cx="2889521" cy="3860688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52400" y="4114800"/>
            <a:ext cx="5867400" cy="1200329"/>
          </a:xfrm>
          <a:prstGeom prst="rect">
            <a:avLst/>
          </a:prstGeom>
          <a:solidFill>
            <a:srgbClr val="FFCCFF"/>
          </a:solidFill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David’s charge to Solomon sums up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the life of a faithful child of God no</a:t>
            </a:r>
          </a:p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matter what time period it is!</a:t>
            </a:r>
          </a:p>
        </p:txBody>
      </p:sp>
    </p:spTree>
    <p:extLst>
      <p:ext uri="{BB962C8B-B14F-4D97-AF65-F5344CB8AC3E}">
        <p14:creationId xmlns:p14="http://schemas.microsoft.com/office/powerpoint/2010/main" val="204322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5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24858"/>
            <a:ext cx="9144000" cy="652462"/>
          </a:xfrm>
        </p:spPr>
        <p:txBody>
          <a:bodyPr/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Intro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“Know The God Of Your Father”</a:t>
            </a:r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45344"/>
            <a:ext cx="91440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I Chr. 28:1-8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David had a great desire to “build a permanent home for the ark of the covenant of the Lord” (28:2).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He had prepared to build it but God told him since he was a “man of war” he was not permitted to build it (28:3).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David gathered all the people together to announce to them God had chosen Solomon to build the temple, and then he charged the people to keep God’s laws (28:8).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0" y="5717441"/>
            <a:ext cx="9131710" cy="830997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Although made to an ancient king, David’s charge to </a:t>
            </a:r>
          </a:p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his son contains lessons for today!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3259114"/>
            <a:ext cx="9131710" cy="2369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I Chr. 28:9-10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9.  "As for you, my son Solomon, know the God of your father, and serve Him with a whole heart and a willing mind; for the LORD searches all hearts, and understands every intent of the thoughts. If you seek Him, He will let you find Him; but if you forsake Him, He will reject you forever.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10.  "Consider now, for the LORD has chosen you to build a house for the sanctuary; be courageous and act."</a:t>
            </a:r>
          </a:p>
        </p:txBody>
      </p:sp>
    </p:spTree>
    <p:extLst>
      <p:ext uri="{BB962C8B-B14F-4D97-AF65-F5344CB8AC3E}">
        <p14:creationId xmlns:p14="http://schemas.microsoft.com/office/powerpoint/2010/main" val="406910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3" grpId="0" animBg="1"/>
      <p:bldP spid="1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02" y="3180740"/>
            <a:ext cx="3957483" cy="296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25" y="170546"/>
            <a:ext cx="9144000" cy="652462"/>
          </a:xfrm>
        </p:spPr>
        <p:txBody>
          <a:bodyPr/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“Know the God of Your Father”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 dirty="0"/>
              <a:t>“Know The God Of Your Father”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762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David knew the importance of knowing God! </a:t>
            </a:r>
          </a:p>
          <a:p>
            <a:pPr algn="ctr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(Jud. 21:25; Hos. 4:6)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-9832" y="6086773"/>
            <a:ext cx="9163664" cy="461665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Tahoma" pitchFamily="34" charset="0"/>
                <a:cs typeface="Times New Roman" pitchFamily="18" charset="0"/>
              </a:rPr>
              <a:t>We need to know God &amp; teach others to know Him too!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748" y="1616663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Some today are like those Paul spoke about in Rom. 1:21  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He said they did not like to retain God in their knowledge (NKJ: Rom. 1:28)</a:t>
            </a:r>
            <a:endParaRPr lang="en-US" sz="2000" i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825" y="2473377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How can we know God today? 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Eph. 6:4; I Jn. 2:3-4</a:t>
            </a:r>
            <a:endParaRPr lang="en-US" sz="2000" i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-10067" y="3320952"/>
            <a:ext cx="4988232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I Jn. 2:3-4</a:t>
            </a:r>
            <a:endParaRPr lang="en-US" sz="2800" dirty="0">
              <a:solidFill>
                <a:srgbClr val="00660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3.  By this we know that we have come to know Him, if we keep His commandments.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4.  The one who says, "I have come to know Him," and does not keep His commandments, is a liar, and the truth is not in him;</a:t>
            </a:r>
          </a:p>
        </p:txBody>
      </p:sp>
    </p:spTree>
    <p:extLst>
      <p:ext uri="{BB962C8B-B14F-4D97-AF65-F5344CB8AC3E}">
        <p14:creationId xmlns:p14="http://schemas.microsoft.com/office/powerpoint/2010/main" val="135689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3" grpId="0" animBg="1"/>
      <p:bldP spid="9" grpId="0" autoUpdateAnimBg="0"/>
      <p:bldP spid="1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654" y="4114800"/>
            <a:ext cx="3657600" cy="2743200"/>
          </a:xfrm>
          <a:prstGeom prst="rect">
            <a:avLst/>
          </a:prstGeom>
        </p:spPr>
      </p:pic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2456" y="109538"/>
            <a:ext cx="9144000" cy="652462"/>
          </a:xfrm>
        </p:spPr>
        <p:txBody>
          <a:bodyPr>
            <a:normAutofit fontScale="90000"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“Serve Him with a Whole Heart and a Willing Mind”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“Know The God Of Your Father”</a:t>
            </a:r>
            <a:endParaRPr lang="en-US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-14746" y="4886235"/>
            <a:ext cx="5424946" cy="1200329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We need to be willing to serve</a:t>
            </a:r>
          </a:p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God, and serve Him with our whole hearts!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14746" y="1752600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Our service to God must be a wholehearted service! 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Mk. 12:30; Mt. 5:48</a:t>
            </a:r>
            <a:endParaRPr lang="en-US" sz="2000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-2456" y="2755069"/>
            <a:ext cx="913171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Mk. 12:30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30.  AND YOU SHALL LOVE THE LORD YOUR GOD WITH ALL YOUR HEART, AND WITH ALL YOUR SOUL, AND WITH ALL YOUR MIND, AND WITH ALL YOUR STRENGTH.'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839153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Service to God has always been required of men! 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pl-PL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 Chr. 29:19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; </a:t>
            </a:r>
            <a:r>
              <a:rPr lang="pl-PL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Js. 1:21-22</a:t>
            </a: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; Heb. 5:9</a:t>
            </a:r>
            <a:endParaRPr lang="pl-PL" sz="2000" b="1" i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utoUpdateAnimBg="0"/>
      <p:bldP spid="12" grpId="0" animBg="1" autoUpdateAnimBg="0"/>
      <p:bldP spid="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7375" y="125836"/>
            <a:ext cx="9166123" cy="616718"/>
          </a:xfrm>
        </p:spPr>
        <p:txBody>
          <a:bodyPr>
            <a:normAutofit fontScale="90000"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“The Lord Searches (&amp; Understands) All Hearts”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528837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 dirty="0"/>
              <a:t>“Know The God Of Your Father”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2818" y="96102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God said this to Samuel when choosing David as king…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86000" y="4593095"/>
            <a:ext cx="441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David welcomed the search of God! </a:t>
            </a:r>
          </a:p>
          <a:p>
            <a:pPr algn="ctr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(Ps. 139:23-24) </a:t>
            </a:r>
            <a:endParaRPr lang="en-US" sz="2400" b="1" i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686" y="1662928"/>
            <a:ext cx="915874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I Sam. 16:7 </a:t>
            </a:r>
            <a:r>
              <a:rPr lang="en-US" sz="2800" b="1" i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(16:12-13; I Sam. 13:14)</a:t>
            </a: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7.  But the LORD said to Samuel, "Do not look at his appearance or at the height of his stature, because I have rejected him; for God sees not as man sees, for man looks at the outward appearance, but the LORD looks at the heart."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8C4DC-2156-4255-B96F-7B031D777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8535"/>
            <a:ext cx="2286000" cy="33494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412AD4-CE46-4912-B828-03F1AD626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587200"/>
            <a:ext cx="2438400" cy="325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6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1" grpId="0"/>
      <p:bldP spid="1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687" y="178726"/>
            <a:ext cx="9116962" cy="616718"/>
          </a:xfrm>
        </p:spPr>
        <p:txBody>
          <a:bodyPr>
            <a:normAutofit fontScale="90000"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“The Lord Searches (&amp; Understands) All Hearts”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4655" y="6558424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 dirty="0"/>
              <a:t>“Know The God Of Your Father”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-9834" y="910985"/>
            <a:ext cx="679163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God knows mankind’s heart</a:t>
            </a:r>
          </a:p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and holds them accountable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Gen. 6:5; Mt. 15:19-20; </a:t>
            </a:r>
          </a:p>
          <a:p>
            <a:pPr marL="457200" lvl="1" indent="0">
              <a:buClr>
                <a:schemeClr val="hlink"/>
              </a:buClr>
              <a:buSzPct val="115000"/>
            </a:pP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Rom. 14:12; II Cor. 5:10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687" y="5067111"/>
            <a:ext cx="6949284" cy="1200329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God sees us for what we are – Let us adorn our hearts with righteousness in all our ways!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2531168"/>
            <a:ext cx="6952971" cy="2000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Heb. 4:12</a:t>
            </a:r>
            <a:endParaRPr lang="en-US" b="1" i="1" dirty="0">
              <a:solidFill>
                <a:srgbClr val="00206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12.  For the word of God is living and active and sharper than any two-edged sword, and piercing as far as the division of soul and spirit, of both joints and marrow, and able to judge the thoughts and intentions of the heart.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712C4-07D9-4D45-86DE-A1C056AB0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096" y="795443"/>
            <a:ext cx="2149770" cy="604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2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3160" y="135846"/>
            <a:ext cx="9144000" cy="652462"/>
          </a:xfrm>
        </p:spPr>
        <p:txBody>
          <a:bodyPr/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“If You Seek Him, He Will Let You Find Him”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93657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“Know The God Of Your Father”</a:t>
            </a:r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9833" y="2118574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Ps. 119:2: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David said a blessing is in store for those that “seek Him with all their heart.”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(II Chr. 34:3: Josiah)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9833" y="2856237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Jn. 6:26: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Jesus rebuked those who searched for Him for wrong reasons!</a:t>
            </a:r>
            <a:endParaRPr lang="en-US" sz="2000" i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3160" y="3488492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Acts 17:27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apostle Paul told the Athenians to seek for God and they could find Him </a:t>
            </a:r>
            <a:r>
              <a:rPr lang="en-US" sz="2000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(Mt. 7:7-8)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71A54939-58B0-4D51-BCD5-F9BF130AE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" y="1090265"/>
            <a:ext cx="915874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Jer. 29:13</a:t>
            </a:r>
            <a:endParaRPr lang="en-US" sz="2800" b="1" i="1" dirty="0">
              <a:solidFill>
                <a:srgbClr val="00206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13.  'You will seek Me and find Me when you search for Me with all your heart.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D2A47-30C9-4492-9C8E-103629F09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09" y="4301481"/>
            <a:ext cx="3837425" cy="25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9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581" y="110746"/>
            <a:ext cx="9144000" cy="652462"/>
          </a:xfrm>
        </p:spPr>
        <p:txBody>
          <a:bodyPr/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“If You Seek Him, He Will Let You Find Him”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“Know The God Of Your Father”</a:t>
            </a:r>
            <a:endParaRPr lang="en-US" dirty="0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4748" y="5824001"/>
            <a:ext cx="9129252" cy="461665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Who or what are YOU seeking?!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9833" y="992458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What is promised to those who seek after the Lord?</a:t>
            </a:r>
            <a:endParaRPr lang="en-US" sz="2400" b="1" i="1" dirty="0">
              <a:solidFill>
                <a:srgbClr val="FFFF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4748" y="4422456"/>
            <a:ext cx="9138557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Rom. 2:7 </a:t>
            </a:r>
            <a:r>
              <a:rPr lang="en-US" sz="2800" b="1" i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(II Tim. 1:1)</a:t>
            </a:r>
          </a:p>
          <a:p>
            <a:pPr marL="285750" indent="-285750"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7.  to those who by perseverance in doing good seek for glory and honor and immortality, 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imes New Roman" pitchFamily="18" charset="0"/>
              </a:rPr>
              <a:t>eternal life</a:t>
            </a: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45699"/>
            <a:ext cx="4312605" cy="261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2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1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748" y="61557"/>
            <a:ext cx="9144000" cy="652462"/>
          </a:xfrm>
        </p:spPr>
        <p:txBody>
          <a:bodyPr>
            <a:normAutofit fontScale="90000"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3200" b="1" u="sng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“If You Forsake Him, He Will Reject You Forever”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48438"/>
            <a:ext cx="3352800" cy="309562"/>
          </a:xfrm>
        </p:spPr>
        <p:txBody>
          <a:bodyPr/>
          <a:lstStyle/>
          <a:p>
            <a:pPr>
              <a:defRPr/>
            </a:pPr>
            <a:r>
              <a:rPr lang="en-US"/>
              <a:t>“Know The God Of Your Father”</a:t>
            </a:r>
            <a:endParaRPr lang="en-US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-1231" y="762000"/>
            <a:ext cx="9158749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  <a:effec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Tahoma" pitchFamily="34" charset="0"/>
                <a:cs typeface="Times New Roman" pitchFamily="18" charset="0"/>
              </a:rPr>
              <a:t>Joshua 24:20</a:t>
            </a:r>
            <a:endParaRPr lang="en-US" sz="2800" b="1" i="1" dirty="0">
              <a:solidFill>
                <a:srgbClr val="002060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006600"/>
                </a:solidFill>
                <a:latin typeface="Tahoma" pitchFamily="34" charset="0"/>
                <a:cs typeface="Times New Roman" pitchFamily="18" charset="0"/>
              </a:rPr>
              <a:t>20.  "If you forsake the LORD and serve foreign gods, then He will turn and do you harm and consume you after He has done good to you."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-1581" y="2734377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Mt. 10:32-33: Must confess Christ, not deny Him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Jn. 12:42-43: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The Jewish rulers denied Him, though they knew Him!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Mt. 26:74-75: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Peter sinned when he denied Jesus 3 times!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Jn. 12:48: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Jesus’ word will judge those who reject Him!</a:t>
            </a:r>
          </a:p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i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II Thess. 1:7-9: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Penalty for rejecting God is an eternity away from Him!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1231" y="2117138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chemeClr val="hlink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I Sam. 13:13-14; 15:26: </a:t>
            </a:r>
            <a:r>
              <a:rPr lang="en-US" sz="2000" dirty="0">
                <a:solidFill>
                  <a:schemeClr val="tx2"/>
                </a:solidFill>
                <a:latin typeface="Tahoma" pitchFamily="34" charset="0"/>
                <a:cs typeface="Times New Roman" pitchFamily="18" charset="0"/>
              </a:rPr>
              <a:t>Samuel taught this harsh lesson to Saul!</a:t>
            </a:r>
            <a:endParaRPr lang="en-US" sz="2000" i="1" dirty="0">
              <a:solidFill>
                <a:schemeClr val="tx2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83659"/>
            <a:ext cx="3200400" cy="2374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68019A-A229-43EC-8481-E44B438D70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60202"/>
            <a:ext cx="2428863" cy="20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6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6" grpId="0"/>
      <p:bldP spid="10" grpId="0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6121</TotalTime>
  <Words>1562</Words>
  <Application>Microsoft Office PowerPoint</Application>
  <PresentationFormat>On-screen Show (4:3)</PresentationFormat>
  <Paragraphs>156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Ameretto</vt:lpstr>
      <vt:lpstr>Arial</vt:lpstr>
      <vt:lpstr>Calisto MT</vt:lpstr>
      <vt:lpstr>Franklin Gothic Book</vt:lpstr>
      <vt:lpstr>Tahoma</vt:lpstr>
      <vt:lpstr>Times New Roman</vt:lpstr>
      <vt:lpstr>Wingdings</vt:lpstr>
      <vt:lpstr>Wingdings 2</vt:lpstr>
      <vt:lpstr>Technic</vt:lpstr>
      <vt:lpstr>“Know The God Of Your Father”</vt:lpstr>
      <vt:lpstr>Intro</vt:lpstr>
      <vt:lpstr>“Know the God of Your Father”</vt:lpstr>
      <vt:lpstr>“Serve Him with a Whole Heart and a Willing Mind”</vt:lpstr>
      <vt:lpstr>“The Lord Searches (&amp; Understands) All Hearts”</vt:lpstr>
      <vt:lpstr>“The Lord Searches (&amp; Understands) All Hearts”</vt:lpstr>
      <vt:lpstr>“If You Seek Him, He Will Let You Find Him”</vt:lpstr>
      <vt:lpstr>“If You Seek Him, He Will Let You Find Him”</vt:lpstr>
      <vt:lpstr>“If You Forsake Him, He Will Reject You Forever”</vt:lpstr>
      <vt:lpstr>“If You Forsake Him, He Will Reject You Forever”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"Know The God Of Your Father"</dc:title>
  <dc:subject>01/14/2018</dc:subject>
  <dc:creator>DarkWolf</dc:creator>
  <dc:description>Based on a lesson by Richard Thetford</dc:description>
  <cp:lastModifiedBy>Nathan Morrison</cp:lastModifiedBy>
  <cp:revision>8</cp:revision>
  <dcterms:created xsi:type="dcterms:W3CDTF">2005-06-04T23:49:02Z</dcterms:created>
  <dcterms:modified xsi:type="dcterms:W3CDTF">2018-01-14T04:16:54Z</dcterms:modified>
</cp:coreProperties>
</file>