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1" r:id="rId1"/>
  </p:sldMasterIdLst>
  <p:notesMasterIdLst>
    <p:notesMasterId r:id="rId15"/>
  </p:notesMasterIdLst>
  <p:handoutMasterIdLst>
    <p:handoutMasterId r:id="rId16"/>
  </p:handoutMasterIdLst>
  <p:sldIdLst>
    <p:sldId id="256" r:id="rId2"/>
    <p:sldId id="289" r:id="rId3"/>
    <p:sldId id="420" r:id="rId4"/>
    <p:sldId id="335" r:id="rId5"/>
    <p:sldId id="441" r:id="rId6"/>
    <p:sldId id="422" r:id="rId7"/>
    <p:sldId id="443" r:id="rId8"/>
    <p:sldId id="430" r:id="rId9"/>
    <p:sldId id="445" r:id="rId10"/>
    <p:sldId id="436" r:id="rId11"/>
    <p:sldId id="447" r:id="rId12"/>
    <p:sldId id="352" r:id="rId13"/>
    <p:sldId id="439"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0066"/>
    <a:srgbClr val="FFFFFF"/>
    <a:srgbClr val="FFCC00"/>
    <a:srgbClr val="66FFFF"/>
    <a:srgbClr val="CCFF33"/>
    <a:srgbClr val="FFFF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93" autoAdjust="0"/>
    <p:restoredTop sz="86391" autoAdjust="0"/>
  </p:normalViewPr>
  <p:slideViewPr>
    <p:cSldViewPr snapToObjects="1">
      <p:cViewPr varScale="1">
        <p:scale>
          <a:sx n="59" d="100"/>
          <a:sy n="59" d="100"/>
        </p:scale>
        <p:origin x="42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54" d="100"/>
          <a:sy n="54" d="100"/>
        </p:scale>
        <p:origin x="-190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cs typeface="+mn-cs"/>
              </a:defRPr>
            </a:lvl1pPr>
          </a:lstStyle>
          <a:p>
            <a:pPr>
              <a:defRPr/>
            </a:pPr>
            <a:r>
              <a:rPr lang="en-US"/>
              <a:t>A Specific Request</a:t>
            </a:r>
          </a:p>
        </p:txBody>
      </p:sp>
      <p:sp>
        <p:nvSpPr>
          <p:cNvPr id="2253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cs typeface="+mn-cs"/>
              </a:defRPr>
            </a:lvl1pPr>
          </a:lstStyle>
          <a:p>
            <a:pPr>
              <a:defRPr/>
            </a:pPr>
            <a:endParaRPr lang="en-US"/>
          </a:p>
        </p:txBody>
      </p:sp>
      <p:sp>
        <p:nvSpPr>
          <p:cNvPr id="2253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cs typeface="+mn-cs"/>
              </a:defRPr>
            </a:lvl1pPr>
          </a:lstStyle>
          <a:p>
            <a:pPr>
              <a:defRPr/>
            </a:pPr>
            <a:r>
              <a:rPr lang="en-US"/>
              <a:t>Prepared by Nathan L Morrison / 05-14-06</a:t>
            </a:r>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cs typeface="+mn-cs"/>
              </a:defRPr>
            </a:lvl1pPr>
          </a:lstStyle>
          <a:p>
            <a:pPr>
              <a:defRPr/>
            </a:pPr>
            <a:fld id="{83D35438-DCBD-452B-9E39-EEDED133224A}" type="slidenum">
              <a:rPr lang="en-US"/>
              <a:pPr>
                <a:defRPr/>
              </a:pPr>
              <a:t>‹#›</a:t>
            </a:fld>
            <a:endParaRPr lang="en-US"/>
          </a:p>
        </p:txBody>
      </p:sp>
    </p:spTree>
    <p:extLst>
      <p:ext uri="{BB962C8B-B14F-4D97-AF65-F5344CB8AC3E}">
        <p14:creationId xmlns:p14="http://schemas.microsoft.com/office/powerpoint/2010/main" val="36794711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cs typeface="+mn-cs"/>
              </a:defRPr>
            </a:lvl1pPr>
          </a:lstStyle>
          <a:p>
            <a:pPr>
              <a:defRPr/>
            </a:pPr>
            <a:r>
              <a:rPr lang="en-US"/>
              <a:t>A Specific Request</a:t>
            </a:r>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cs typeface="+mn-cs"/>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cs typeface="+mn-cs"/>
              </a:defRPr>
            </a:lvl1pPr>
          </a:lstStyle>
          <a:p>
            <a:pPr>
              <a:defRPr/>
            </a:pPr>
            <a:r>
              <a:rPr lang="en-US"/>
              <a:t>Prepared by Nathan L Morrison / 05-14-06</a:t>
            </a:r>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cs typeface="+mn-cs"/>
              </a:defRPr>
            </a:lvl1pPr>
          </a:lstStyle>
          <a:p>
            <a:pPr>
              <a:defRPr/>
            </a:pPr>
            <a:fld id="{ABB457A0-0CEB-4730-895F-EC7742178854}" type="slidenum">
              <a:rPr lang="en-US"/>
              <a:pPr>
                <a:defRPr/>
              </a:pPr>
              <a:t>‹#›</a:t>
            </a:fld>
            <a:endParaRPr lang="en-US"/>
          </a:p>
        </p:txBody>
      </p:sp>
    </p:spTree>
    <p:extLst>
      <p:ext uri="{BB962C8B-B14F-4D97-AF65-F5344CB8AC3E}">
        <p14:creationId xmlns:p14="http://schemas.microsoft.com/office/powerpoint/2010/main" val="3166216835"/>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A Specific Request</a:t>
            </a:r>
          </a:p>
        </p:txBody>
      </p:sp>
      <p:sp>
        <p:nvSpPr>
          <p:cNvPr id="22531"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Prepared by Nathan L Morrison / 05-14-06</a:t>
            </a:r>
          </a:p>
        </p:txBody>
      </p:sp>
      <p:sp>
        <p:nvSpPr>
          <p:cNvPr id="2253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6CFFC8A-ADCB-4871-90E4-4569F7C04C85}" type="slidenum">
              <a:rPr lang="en-US" smtClean="0">
                <a:latin typeface="Times New Roman" pitchFamily="18" charset="0"/>
              </a:rPr>
              <a:pPr eaLnBrk="1" hangingPunct="1"/>
              <a:t>1</a:t>
            </a:fld>
            <a:endParaRPr lang="en-US">
              <a:latin typeface="Times New Roman" pitchFamily="18" charset="0"/>
            </a:endParaRPr>
          </a:p>
        </p:txBody>
      </p:sp>
      <p:sp>
        <p:nvSpPr>
          <p:cNvPr id="22533" name="Rectangle 2"/>
          <p:cNvSpPr>
            <a:spLocks noGrp="1" noRot="1" noChangeAspect="1" noChangeArrowheads="1" noTextEdit="1"/>
          </p:cNvSpPr>
          <p:nvPr>
            <p:ph type="sldImg"/>
          </p:nvPr>
        </p:nvSpPr>
        <p:spPr>
          <a:ln/>
        </p:spPr>
      </p:sp>
      <p:sp>
        <p:nvSpPr>
          <p:cNvPr id="22534" name="Rectangle 3"/>
          <p:cNvSpPr>
            <a:spLocks noGrp="1" noChangeArrowheads="1"/>
          </p:cNvSpPr>
          <p:nvPr>
            <p:ph type="body" idx="1"/>
          </p:nvPr>
        </p:nvSpPr>
        <p:spPr>
          <a:noFill/>
        </p:spPr>
        <p:txBody>
          <a:bodyPr/>
          <a:lstStyle/>
          <a:p>
            <a:pPr eaLnBrk="1" hangingPunct="1"/>
            <a:r>
              <a:rPr lang="en-US" dirty="0"/>
              <a:t>By Nathan L Morrison</a:t>
            </a:r>
          </a:p>
          <a:p>
            <a:pPr eaLnBrk="1" hangingPunct="1"/>
            <a:r>
              <a:rPr lang="en-US" dirty="0"/>
              <a:t>All Scripture given is from NASB unless otherwise stated</a:t>
            </a:r>
          </a:p>
          <a:p>
            <a:pPr eaLnBrk="1" hangingPunct="1"/>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Times New Roman" pitchFamily="18" charset="0"/>
                <a:ea typeface="+mn-ea"/>
                <a:cs typeface="+mn-cs"/>
              </a:rPr>
              <a:t>For further study or if questions, please Call: 804-277-1983; or Visit: www.courthousechurchofchrist.com</a:t>
            </a:r>
          </a:p>
          <a:p>
            <a:pPr eaLnBrk="1" hangingPunct="1"/>
            <a:endParaRPr 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“I Am Resolved” (1896) by Palmer </a:t>
            </a:r>
            <a:r>
              <a:rPr lang="en-US" dirty="0" err="1"/>
              <a:t>Hartsough</a:t>
            </a:r>
            <a:r>
              <a:rPr lang="en-US" dirty="0"/>
              <a:t> (1844-1932)</a:t>
            </a:r>
          </a:p>
          <a:p>
            <a:pPr eaLnBrk="1" hangingPunct="1"/>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A Specific Request</a:t>
            </a:r>
          </a:p>
        </p:txBody>
      </p:sp>
      <p:sp>
        <p:nvSpPr>
          <p:cNvPr id="26627"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Prepared by Nathan L Morrison / 05-14-06</a:t>
            </a:r>
          </a:p>
        </p:txBody>
      </p:sp>
      <p:sp>
        <p:nvSpPr>
          <p:cNvPr id="2662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CE8B925-3E03-408D-8A61-03DEFBA01A3E}" type="slidenum">
              <a:rPr lang="en-US" smtClean="0">
                <a:latin typeface="Times New Roman" pitchFamily="18" charset="0"/>
              </a:rPr>
              <a:pPr eaLnBrk="1" hangingPunct="1"/>
              <a:t>10</a:t>
            </a:fld>
            <a:endParaRPr lang="en-US">
              <a:latin typeface="Times New Roman" pitchFamily="18" charset="0"/>
            </a:endParaRPr>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A Specific Request</a:t>
            </a:r>
          </a:p>
        </p:txBody>
      </p:sp>
      <p:sp>
        <p:nvSpPr>
          <p:cNvPr id="26627"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Prepared by Nathan L Morrison / 05-14-06</a:t>
            </a:r>
          </a:p>
        </p:txBody>
      </p:sp>
      <p:sp>
        <p:nvSpPr>
          <p:cNvPr id="2662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CE8B925-3E03-408D-8A61-03DEFBA01A3E}" type="slidenum">
              <a:rPr lang="en-US" smtClean="0">
                <a:latin typeface="Times New Roman" pitchFamily="18" charset="0"/>
              </a:rPr>
              <a:pPr eaLnBrk="1" hangingPunct="1"/>
              <a:t>11</a:t>
            </a:fld>
            <a:endParaRPr lang="en-US">
              <a:latin typeface="Times New Roman" pitchFamily="18" charset="0"/>
            </a:endParaRPr>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1098687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A Specific Request</a:t>
            </a:r>
          </a:p>
        </p:txBody>
      </p:sp>
      <p:sp>
        <p:nvSpPr>
          <p:cNvPr id="36867"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Prepared by Nathan L Morrison / 05-14-06</a:t>
            </a:r>
          </a:p>
        </p:txBody>
      </p:sp>
      <p:sp>
        <p:nvSpPr>
          <p:cNvPr id="3686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0BA592E-188D-44B5-8861-DB07FCAD764B}" type="slidenum">
              <a:rPr lang="en-US" smtClean="0">
                <a:latin typeface="Times New Roman" pitchFamily="18" charset="0"/>
              </a:rPr>
              <a:pPr eaLnBrk="1" hangingPunct="1"/>
              <a:t>12</a:t>
            </a:fld>
            <a:endParaRPr lang="en-US">
              <a:latin typeface="Times New Roman" pitchFamily="18" charset="0"/>
            </a:endParaRPr>
          </a:p>
        </p:txBody>
      </p:sp>
      <p:sp>
        <p:nvSpPr>
          <p:cNvPr id="36869" name="Rectangle 2"/>
          <p:cNvSpPr>
            <a:spLocks noGrp="1" noRot="1" noChangeAspect="1" noChangeArrowheads="1" noTextEdit="1"/>
          </p:cNvSpPr>
          <p:nvPr>
            <p:ph type="sldImg"/>
          </p:nvPr>
        </p:nvSpPr>
        <p:spPr>
          <a:ln/>
        </p:spPr>
      </p:sp>
      <p:sp>
        <p:nvSpPr>
          <p:cNvPr id="36870"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CA56929-04EA-4D56-B721-08B52E09F4C2}" type="slidenum">
              <a:rPr lang="en-US" smtClean="0">
                <a:cs typeface="Arial" pitchFamily="34" charset="0"/>
              </a:rPr>
              <a:pPr/>
              <a:t>13</a:t>
            </a:fld>
            <a:endParaRPr lang="en-US">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A Specific Request</a:t>
            </a:r>
          </a:p>
        </p:txBody>
      </p:sp>
      <p:sp>
        <p:nvSpPr>
          <p:cNvPr id="23555"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Prepared by Nathan L Morrison / 05-14-06</a:t>
            </a:r>
          </a:p>
        </p:txBody>
      </p:sp>
      <p:sp>
        <p:nvSpPr>
          <p:cNvPr id="2355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16C2432-7625-4D60-A795-B491AE24B3B8}" type="slidenum">
              <a:rPr lang="en-US" smtClean="0">
                <a:latin typeface="Times New Roman" pitchFamily="18" charset="0"/>
              </a:rPr>
              <a:pPr eaLnBrk="1" hangingPunct="1"/>
              <a:t>2</a:t>
            </a:fld>
            <a:endParaRPr lang="en-US">
              <a:latin typeface="Times New Roman" pitchFamily="18" charset="0"/>
            </a:endParaRPr>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noFill/>
        </p:spPr>
        <p:txBody>
          <a:bodyPr/>
          <a:lstStyle/>
          <a:p>
            <a:pPr eaLnBrk="1" hangingPunct="1"/>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A Specific Request</a:t>
            </a:r>
          </a:p>
        </p:txBody>
      </p:sp>
      <p:sp>
        <p:nvSpPr>
          <p:cNvPr id="23555"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Prepared by Nathan L Morrison / 05-14-06</a:t>
            </a:r>
          </a:p>
        </p:txBody>
      </p:sp>
      <p:sp>
        <p:nvSpPr>
          <p:cNvPr id="2355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16C2432-7625-4D60-A795-B491AE24B3B8}" type="slidenum">
              <a:rPr lang="en-US" smtClean="0">
                <a:latin typeface="Times New Roman" pitchFamily="18" charset="0"/>
              </a:rPr>
              <a:pPr eaLnBrk="1" hangingPunct="1"/>
              <a:t>3</a:t>
            </a:fld>
            <a:endParaRPr lang="en-US">
              <a:latin typeface="Times New Roman" pitchFamily="18" charset="0"/>
            </a:endParaRPr>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noFill/>
        </p:spPr>
        <p:txBody>
          <a:bodyPr/>
          <a:lstStyle/>
          <a:p>
            <a:pPr eaLnBrk="1" hangingPunct="1"/>
            <a:r>
              <a:rPr lang="en-US" dirty="0"/>
              <a:t>Read the article on Palmer </a:t>
            </a:r>
            <a:r>
              <a:rPr lang="en-US" dirty="0" err="1"/>
              <a:t>Hartsough</a:t>
            </a:r>
            <a:endParaRPr lang="en-US" dirty="0"/>
          </a:p>
          <a:p>
            <a:pPr eaLnBrk="1" hangingPunct="1"/>
            <a:endParaRPr lang="en-US" dirty="0"/>
          </a:p>
          <a:p>
            <a:pPr eaLnBrk="1" hangingPunct="1"/>
            <a:r>
              <a:rPr lang="en-US" dirty="0"/>
              <a:t>Images: </a:t>
            </a:r>
          </a:p>
          <a:p>
            <a:pPr eaLnBrk="1" hangingPunct="1"/>
            <a:r>
              <a:rPr lang="en-US" dirty="0" err="1"/>
              <a:t>Hartsough’s</a:t>
            </a:r>
            <a:r>
              <a:rPr lang="en-US" dirty="0"/>
              <a:t> Memorial Stone</a:t>
            </a:r>
          </a:p>
          <a:p>
            <a:pPr eaLnBrk="1" hangingPunct="1"/>
            <a:r>
              <a:rPr lang="en-US" dirty="0"/>
              <a:t>I Am Resolved from </a:t>
            </a:r>
            <a:r>
              <a:rPr lang="en-US" i="1" dirty="0"/>
              <a:t>The Praise Hymnal, </a:t>
            </a:r>
            <a:r>
              <a:rPr lang="en-US" dirty="0"/>
              <a:t>1896</a:t>
            </a:r>
          </a:p>
          <a:p>
            <a:pPr eaLnBrk="1" hangingPunct="1"/>
            <a:endParaRPr lang="en-US" dirty="0"/>
          </a:p>
          <a:p>
            <a:pPr eaLnBrk="1" hangingPunct="1"/>
            <a:r>
              <a:rPr lang="en-US" dirty="0"/>
              <a:t>Sources:</a:t>
            </a:r>
          </a:p>
          <a:p>
            <a:pPr eaLnBrk="1" hangingPunct="1"/>
            <a:r>
              <a:rPr lang="en-US" dirty="0"/>
              <a:t>http://homeschoolblogger.com/hymnstudies/553752/</a:t>
            </a:r>
          </a:p>
          <a:p>
            <a:pPr eaLnBrk="1" hangingPunct="1"/>
            <a:r>
              <a:rPr lang="en-US" dirty="0"/>
              <a:t>http://www.cyberhymnal.org/bio/h/a/r/hartsough_p.htm</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A Specific Request</a:t>
            </a:r>
          </a:p>
        </p:txBody>
      </p:sp>
      <p:sp>
        <p:nvSpPr>
          <p:cNvPr id="26627"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Prepared by Nathan L Morrison / 05-14-06</a:t>
            </a:r>
          </a:p>
        </p:txBody>
      </p:sp>
      <p:sp>
        <p:nvSpPr>
          <p:cNvPr id="2662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CE8B925-3E03-408D-8A61-03DEFBA01A3E}" type="slidenum">
              <a:rPr lang="en-US" smtClean="0">
                <a:latin typeface="Times New Roman" pitchFamily="18" charset="0"/>
              </a:rPr>
              <a:pPr eaLnBrk="1" hangingPunct="1"/>
              <a:t>4</a:t>
            </a:fld>
            <a:endParaRPr lang="en-US">
              <a:latin typeface="Times New Roman" pitchFamily="18" charset="0"/>
            </a:endParaRPr>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A Specific Request</a:t>
            </a:r>
          </a:p>
        </p:txBody>
      </p:sp>
      <p:sp>
        <p:nvSpPr>
          <p:cNvPr id="26627"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Prepared by Nathan L Morrison / 05-14-06</a:t>
            </a:r>
          </a:p>
        </p:txBody>
      </p:sp>
      <p:sp>
        <p:nvSpPr>
          <p:cNvPr id="2662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CE8B925-3E03-408D-8A61-03DEFBA01A3E}" type="slidenum">
              <a:rPr lang="en-US" smtClean="0">
                <a:latin typeface="Times New Roman" pitchFamily="18" charset="0"/>
              </a:rPr>
              <a:pPr eaLnBrk="1" hangingPunct="1"/>
              <a:t>5</a:t>
            </a:fld>
            <a:endParaRPr lang="en-US">
              <a:latin typeface="Times New Roman" pitchFamily="18" charset="0"/>
            </a:endParaRPr>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39091033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A Specific Request</a:t>
            </a:r>
          </a:p>
        </p:txBody>
      </p:sp>
      <p:sp>
        <p:nvSpPr>
          <p:cNvPr id="26627"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Prepared by Nathan L Morrison / 05-14-06</a:t>
            </a:r>
          </a:p>
        </p:txBody>
      </p:sp>
      <p:sp>
        <p:nvSpPr>
          <p:cNvPr id="2662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CE8B925-3E03-408D-8A61-03DEFBA01A3E}" type="slidenum">
              <a:rPr lang="en-US" smtClean="0">
                <a:latin typeface="Times New Roman" pitchFamily="18" charset="0"/>
              </a:rPr>
              <a:pPr eaLnBrk="1" hangingPunct="1"/>
              <a:t>6</a:t>
            </a:fld>
            <a:endParaRPr lang="en-US">
              <a:latin typeface="Times New Roman" pitchFamily="18" charset="0"/>
            </a:endParaRPr>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A Specific Request</a:t>
            </a:r>
          </a:p>
        </p:txBody>
      </p:sp>
      <p:sp>
        <p:nvSpPr>
          <p:cNvPr id="26627"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Prepared by Nathan L Morrison / 05-14-06</a:t>
            </a:r>
          </a:p>
        </p:txBody>
      </p:sp>
      <p:sp>
        <p:nvSpPr>
          <p:cNvPr id="2662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CE8B925-3E03-408D-8A61-03DEFBA01A3E}" type="slidenum">
              <a:rPr lang="en-US" smtClean="0">
                <a:latin typeface="Times New Roman" pitchFamily="18" charset="0"/>
              </a:rPr>
              <a:pPr eaLnBrk="1" hangingPunct="1"/>
              <a:t>7</a:t>
            </a:fld>
            <a:endParaRPr lang="en-US">
              <a:latin typeface="Times New Roman" pitchFamily="18" charset="0"/>
            </a:endParaRPr>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22511889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A Specific Request</a:t>
            </a:r>
          </a:p>
        </p:txBody>
      </p:sp>
      <p:sp>
        <p:nvSpPr>
          <p:cNvPr id="26627"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Prepared by Nathan L Morrison / 05-14-06</a:t>
            </a:r>
          </a:p>
        </p:txBody>
      </p:sp>
      <p:sp>
        <p:nvSpPr>
          <p:cNvPr id="2662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CE8B925-3E03-408D-8A61-03DEFBA01A3E}" type="slidenum">
              <a:rPr lang="en-US" smtClean="0">
                <a:latin typeface="Times New Roman" pitchFamily="18" charset="0"/>
              </a:rPr>
              <a:pPr eaLnBrk="1" hangingPunct="1"/>
              <a:t>8</a:t>
            </a:fld>
            <a:endParaRPr lang="en-US">
              <a:latin typeface="Times New Roman" pitchFamily="18" charset="0"/>
            </a:endParaRPr>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A Specific Request</a:t>
            </a:r>
          </a:p>
        </p:txBody>
      </p:sp>
      <p:sp>
        <p:nvSpPr>
          <p:cNvPr id="26627" name="Rectangle 6"/>
          <p:cNvSpPr>
            <a:spLocks noGrp="1" noChangeArrowheads="1"/>
          </p:cNvSpPr>
          <p:nvPr>
            <p:ph type="ftr" sz="quarter" idx="4"/>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atin typeface="Times New Roman" pitchFamily="18" charset="0"/>
              </a:rPr>
              <a:t>Prepared by Nathan L Morrison / 05-14-06</a:t>
            </a:r>
          </a:p>
        </p:txBody>
      </p:sp>
      <p:sp>
        <p:nvSpPr>
          <p:cNvPr id="2662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CE8B925-3E03-408D-8A61-03DEFBA01A3E}" type="slidenum">
              <a:rPr lang="en-US" smtClean="0">
                <a:latin typeface="Times New Roman" pitchFamily="18" charset="0"/>
              </a:rPr>
              <a:pPr eaLnBrk="1" hangingPunct="1"/>
              <a:t>9</a:t>
            </a:fld>
            <a:endParaRPr lang="en-US">
              <a:latin typeface="Times New Roman" pitchFamily="18" charset="0"/>
            </a:endParaRPr>
          </a:p>
        </p:txBody>
      </p:sp>
      <p:sp>
        <p:nvSpPr>
          <p:cNvPr id="26629" name="Rectangle 2"/>
          <p:cNvSpPr>
            <a:spLocks noGrp="1" noRot="1" noChangeAspect="1" noChangeArrowheads="1" noTextEdit="1"/>
          </p:cNvSpPr>
          <p:nvPr>
            <p:ph type="sldImg"/>
          </p:nvPr>
        </p:nvSpPr>
        <p:spPr>
          <a:ln/>
        </p:spPr>
      </p:sp>
      <p:sp>
        <p:nvSpPr>
          <p:cNvPr id="26630" name="Rectangle 3"/>
          <p:cNvSpPr>
            <a:spLocks noGrp="1" noChangeArrowheads="1"/>
          </p:cNvSpPr>
          <p:nvPr>
            <p:ph type="body" idx="1"/>
          </p:nvPr>
        </p:nvSpPr>
        <p:spPr>
          <a:noFill/>
        </p:spPr>
        <p:txBody>
          <a:bodyPr/>
          <a:lstStyle/>
          <a:p>
            <a:pPr eaLnBrk="1" hangingPunct="1"/>
            <a:endParaRPr lang="en-US"/>
          </a:p>
        </p:txBody>
      </p:sp>
    </p:spTree>
    <p:extLst>
      <p:ext uri="{BB962C8B-B14F-4D97-AF65-F5344CB8AC3E}">
        <p14:creationId xmlns:p14="http://schemas.microsoft.com/office/powerpoint/2010/main" val="23542429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5" name="Rectangle 4"/>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en-US"/>
              <a:t>Click to edit Master title style</a:t>
            </a:r>
            <a:endParaRPr lang="en-US" dirty="0"/>
          </a:p>
        </p:txBody>
      </p:sp>
      <p:sp>
        <p:nvSpPr>
          <p:cNvPr id="8" name="Date Placeholder 3"/>
          <p:cNvSpPr>
            <a:spLocks noGrp="1"/>
          </p:cNvSpPr>
          <p:nvPr>
            <p:ph type="dt" sz="half" idx="10"/>
          </p:nvPr>
        </p:nvSpPr>
        <p:spPr/>
        <p:txBody>
          <a:bodyPr/>
          <a:lstStyle>
            <a:lvl1pPr>
              <a:defRPr/>
            </a:lvl1pPr>
          </a:lstStyle>
          <a:p>
            <a:pPr>
              <a:defRPr/>
            </a:pPr>
            <a:endParaRPr lang="en-US"/>
          </a:p>
        </p:txBody>
      </p:sp>
      <p:sp>
        <p:nvSpPr>
          <p:cNvPr id="9" name="Footer Placeholder 4"/>
          <p:cNvSpPr>
            <a:spLocks noGrp="1"/>
          </p:cNvSpPr>
          <p:nvPr>
            <p:ph type="ftr" sz="quarter" idx="11"/>
          </p:nvPr>
        </p:nvSpPr>
        <p:spPr/>
        <p:txBody>
          <a:bodyPr/>
          <a:lstStyle>
            <a:lvl1pPr>
              <a:defRPr smtClean="0"/>
            </a:lvl1pPr>
          </a:lstStyle>
          <a:p>
            <a:pPr>
              <a:defRPr/>
            </a:pPr>
            <a:r>
              <a:rPr lang="en-US"/>
              <a:t>I Am Resolved</a:t>
            </a:r>
          </a:p>
        </p:txBody>
      </p:sp>
      <p:sp>
        <p:nvSpPr>
          <p:cNvPr id="10" name="Slide Number Placeholder 5"/>
          <p:cNvSpPr>
            <a:spLocks noGrp="1"/>
          </p:cNvSpPr>
          <p:nvPr>
            <p:ph type="sldNum" sz="quarter" idx="12"/>
          </p:nvPr>
        </p:nvSpPr>
        <p:spPr/>
        <p:txBody>
          <a:bodyPr/>
          <a:lstStyle>
            <a:lvl1pPr>
              <a:defRPr/>
            </a:lvl1pPr>
          </a:lstStyle>
          <a:p>
            <a:pPr>
              <a:defRPr/>
            </a:pPr>
            <a:fld id="{B7671442-D263-4E57-8794-6D8B84C3E12E}" type="slidenum">
              <a:rPr lang="en-US"/>
              <a:pPr>
                <a:defRPr/>
              </a:pPr>
              <a:t>‹#›</a:t>
            </a:fld>
            <a:endParaRPr lang="en-US"/>
          </a:p>
        </p:txBody>
      </p:sp>
    </p:spTree>
    <p:extLst>
      <p:ext uri="{BB962C8B-B14F-4D97-AF65-F5344CB8AC3E}">
        <p14:creationId xmlns:p14="http://schemas.microsoft.com/office/powerpoint/2010/main" val="3808521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I Am Resolved</a:t>
            </a:r>
          </a:p>
        </p:txBody>
      </p:sp>
      <p:sp>
        <p:nvSpPr>
          <p:cNvPr id="6" name="Slide Number Placeholder 5"/>
          <p:cNvSpPr>
            <a:spLocks noGrp="1"/>
          </p:cNvSpPr>
          <p:nvPr>
            <p:ph type="sldNum" sz="quarter" idx="12"/>
          </p:nvPr>
        </p:nvSpPr>
        <p:spPr/>
        <p:txBody>
          <a:bodyPr/>
          <a:lstStyle>
            <a:lvl1pPr>
              <a:defRPr/>
            </a:lvl1pPr>
          </a:lstStyle>
          <a:p>
            <a:pPr>
              <a:defRPr/>
            </a:pPr>
            <a:fld id="{E538610F-BE18-4CA2-AB88-48EB84BB551A}" type="slidenum">
              <a:rPr lang="en-US"/>
              <a:pPr>
                <a:defRPr/>
              </a:pPr>
              <a:t>‹#›</a:t>
            </a:fld>
            <a:endParaRPr lang="en-US"/>
          </a:p>
        </p:txBody>
      </p:sp>
    </p:spTree>
    <p:extLst>
      <p:ext uri="{BB962C8B-B14F-4D97-AF65-F5344CB8AC3E}">
        <p14:creationId xmlns:p14="http://schemas.microsoft.com/office/powerpoint/2010/main" val="682092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I Am Resolved</a:t>
            </a:r>
          </a:p>
        </p:txBody>
      </p:sp>
      <p:sp>
        <p:nvSpPr>
          <p:cNvPr id="6" name="Slide Number Placeholder 5"/>
          <p:cNvSpPr>
            <a:spLocks noGrp="1"/>
          </p:cNvSpPr>
          <p:nvPr>
            <p:ph type="sldNum" sz="quarter" idx="12"/>
          </p:nvPr>
        </p:nvSpPr>
        <p:spPr/>
        <p:txBody>
          <a:bodyPr/>
          <a:lstStyle>
            <a:lvl1pPr>
              <a:defRPr/>
            </a:lvl1pPr>
          </a:lstStyle>
          <a:p>
            <a:pPr>
              <a:defRPr/>
            </a:pPr>
            <a:fld id="{1B0A3452-29A0-44AD-BE32-40D6AEBC7410}" type="slidenum">
              <a:rPr lang="en-US"/>
              <a:pPr>
                <a:defRPr/>
              </a:pPr>
              <a:t>‹#›</a:t>
            </a:fld>
            <a:endParaRPr lang="en-US"/>
          </a:p>
        </p:txBody>
      </p:sp>
    </p:spTree>
    <p:extLst>
      <p:ext uri="{BB962C8B-B14F-4D97-AF65-F5344CB8AC3E}">
        <p14:creationId xmlns:p14="http://schemas.microsoft.com/office/powerpoint/2010/main" val="643882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731520"/>
            <a:ext cx="64008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4"/>
          </p:nvPr>
        </p:nvSpPr>
        <p:spPr/>
        <p:txBody>
          <a:bodyPr/>
          <a:lstStyle>
            <a:lvl1pPr>
              <a:defRPr/>
            </a:lvl1pPr>
          </a:lstStyle>
          <a:p>
            <a:pPr>
              <a:defRPr/>
            </a:pPr>
            <a:endParaRPr lang="en-US"/>
          </a:p>
        </p:txBody>
      </p:sp>
      <p:sp>
        <p:nvSpPr>
          <p:cNvPr id="5" name="Footer Placeholder 4"/>
          <p:cNvSpPr>
            <a:spLocks noGrp="1"/>
          </p:cNvSpPr>
          <p:nvPr>
            <p:ph type="ftr" sz="quarter" idx="15"/>
          </p:nvPr>
        </p:nvSpPr>
        <p:spPr/>
        <p:txBody>
          <a:bodyPr/>
          <a:lstStyle>
            <a:lvl1pPr>
              <a:defRPr/>
            </a:lvl1pPr>
          </a:lstStyle>
          <a:p>
            <a:pPr>
              <a:defRPr/>
            </a:pPr>
            <a:r>
              <a:rPr lang="en-US"/>
              <a:t>I Am Resolved</a:t>
            </a:r>
          </a:p>
        </p:txBody>
      </p:sp>
      <p:sp>
        <p:nvSpPr>
          <p:cNvPr id="6" name="Slide Number Placeholder 5"/>
          <p:cNvSpPr>
            <a:spLocks noGrp="1"/>
          </p:cNvSpPr>
          <p:nvPr>
            <p:ph type="sldNum" sz="quarter" idx="16"/>
          </p:nvPr>
        </p:nvSpPr>
        <p:spPr/>
        <p:txBody>
          <a:bodyPr/>
          <a:lstStyle>
            <a:lvl1pPr>
              <a:defRPr/>
            </a:lvl1pPr>
          </a:lstStyle>
          <a:p>
            <a:pPr>
              <a:defRPr/>
            </a:pPr>
            <a:fld id="{4CF1D40F-CDE9-4878-9B49-DEF543D30983}" type="slidenum">
              <a:rPr lang="en-US"/>
              <a:pPr>
                <a:defRPr/>
              </a:pPr>
              <a:t>‹#›</a:t>
            </a:fld>
            <a:endParaRPr lang="en-US"/>
          </a:p>
        </p:txBody>
      </p:sp>
    </p:spTree>
    <p:extLst>
      <p:ext uri="{BB962C8B-B14F-4D97-AF65-F5344CB8AC3E}">
        <p14:creationId xmlns:p14="http://schemas.microsoft.com/office/powerpoint/2010/main" val="1263452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5" name="Rectangle 4"/>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p:cNvSpPr>
            <a:spLocks noGrp="1"/>
          </p:cNvSpPr>
          <p:nvPr>
            <p:ph type="dt" sz="half" idx="10"/>
          </p:nvPr>
        </p:nvSpPr>
        <p:spPr/>
        <p:txBody>
          <a:bodyPr/>
          <a:lstStyle>
            <a:lvl1pPr>
              <a:defRPr/>
            </a:lvl1pPr>
          </a:lstStyle>
          <a:p>
            <a:pPr>
              <a:defRPr/>
            </a:pPr>
            <a:endParaRPr lang="en-US"/>
          </a:p>
        </p:txBody>
      </p:sp>
      <p:sp>
        <p:nvSpPr>
          <p:cNvPr id="9" name="Footer Placeholder 4"/>
          <p:cNvSpPr>
            <a:spLocks noGrp="1"/>
          </p:cNvSpPr>
          <p:nvPr>
            <p:ph type="ftr" sz="quarter" idx="11"/>
          </p:nvPr>
        </p:nvSpPr>
        <p:spPr/>
        <p:txBody>
          <a:bodyPr/>
          <a:lstStyle>
            <a:lvl1pPr>
              <a:defRPr smtClean="0"/>
            </a:lvl1pPr>
          </a:lstStyle>
          <a:p>
            <a:pPr>
              <a:defRPr/>
            </a:pPr>
            <a:r>
              <a:rPr lang="en-US"/>
              <a:t>I Am Resolved</a:t>
            </a:r>
          </a:p>
        </p:txBody>
      </p:sp>
      <p:sp>
        <p:nvSpPr>
          <p:cNvPr id="10" name="Slide Number Placeholder 5"/>
          <p:cNvSpPr>
            <a:spLocks noGrp="1"/>
          </p:cNvSpPr>
          <p:nvPr>
            <p:ph type="sldNum" sz="quarter" idx="12"/>
          </p:nvPr>
        </p:nvSpPr>
        <p:spPr/>
        <p:txBody>
          <a:bodyPr/>
          <a:lstStyle>
            <a:lvl1pPr>
              <a:defRPr/>
            </a:lvl1pPr>
          </a:lstStyle>
          <a:p>
            <a:pPr>
              <a:defRPr/>
            </a:pPr>
            <a:fld id="{B96EB038-009F-4C6B-B703-04AD144E7BF9}" type="slidenum">
              <a:rPr lang="en-US"/>
              <a:pPr>
                <a:defRPr/>
              </a:pPr>
              <a:t>‹#›</a:t>
            </a:fld>
            <a:endParaRPr lang="en-US"/>
          </a:p>
        </p:txBody>
      </p:sp>
    </p:spTree>
    <p:extLst>
      <p:ext uri="{BB962C8B-B14F-4D97-AF65-F5344CB8AC3E}">
        <p14:creationId xmlns:p14="http://schemas.microsoft.com/office/powerpoint/2010/main" val="2496421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731519"/>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731520"/>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5"/>
          </p:nvPr>
        </p:nvSpPr>
        <p:spPr/>
        <p:txBody>
          <a:bodyPr/>
          <a:lstStyle>
            <a:lvl1pPr>
              <a:defRPr/>
            </a:lvl1pPr>
          </a:lstStyle>
          <a:p>
            <a:pPr>
              <a:defRPr/>
            </a:pPr>
            <a:endParaRPr lang="en-US"/>
          </a:p>
        </p:txBody>
      </p:sp>
      <p:sp>
        <p:nvSpPr>
          <p:cNvPr id="6" name="Footer Placeholder 4"/>
          <p:cNvSpPr>
            <a:spLocks noGrp="1"/>
          </p:cNvSpPr>
          <p:nvPr>
            <p:ph type="ftr" sz="quarter" idx="16"/>
          </p:nvPr>
        </p:nvSpPr>
        <p:spPr/>
        <p:txBody>
          <a:bodyPr/>
          <a:lstStyle>
            <a:lvl1pPr>
              <a:defRPr/>
            </a:lvl1pPr>
          </a:lstStyle>
          <a:p>
            <a:pPr>
              <a:defRPr/>
            </a:pPr>
            <a:r>
              <a:rPr lang="en-US"/>
              <a:t>I Am Resolved</a:t>
            </a:r>
          </a:p>
        </p:txBody>
      </p:sp>
      <p:sp>
        <p:nvSpPr>
          <p:cNvPr id="7" name="Slide Number Placeholder 5"/>
          <p:cNvSpPr>
            <a:spLocks noGrp="1"/>
          </p:cNvSpPr>
          <p:nvPr>
            <p:ph type="sldNum" sz="quarter" idx="17"/>
          </p:nvPr>
        </p:nvSpPr>
        <p:spPr/>
        <p:txBody>
          <a:bodyPr/>
          <a:lstStyle>
            <a:lvl1pPr>
              <a:defRPr/>
            </a:lvl1pPr>
          </a:lstStyle>
          <a:p>
            <a:pPr>
              <a:defRPr/>
            </a:pPr>
            <a:fld id="{6E659E4D-00B4-481C-AB13-19EB45667ED9}" type="slidenum">
              <a:rPr lang="en-US"/>
              <a:pPr>
                <a:defRPr/>
              </a:pPr>
              <a:t>‹#›</a:t>
            </a:fld>
            <a:endParaRPr lang="en-US"/>
          </a:p>
        </p:txBody>
      </p:sp>
    </p:spTree>
    <p:extLst>
      <p:ext uri="{BB962C8B-B14F-4D97-AF65-F5344CB8AC3E}">
        <p14:creationId xmlns:p14="http://schemas.microsoft.com/office/powerpoint/2010/main" val="1449111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a:t>I Am Resolved</a:t>
            </a:r>
          </a:p>
        </p:txBody>
      </p:sp>
      <p:sp>
        <p:nvSpPr>
          <p:cNvPr id="9" name="Slide Number Placeholder 5"/>
          <p:cNvSpPr>
            <a:spLocks noGrp="1"/>
          </p:cNvSpPr>
          <p:nvPr>
            <p:ph type="sldNum" sz="quarter" idx="12"/>
          </p:nvPr>
        </p:nvSpPr>
        <p:spPr/>
        <p:txBody>
          <a:bodyPr/>
          <a:lstStyle>
            <a:lvl1pPr>
              <a:defRPr/>
            </a:lvl1pPr>
          </a:lstStyle>
          <a:p>
            <a:pPr>
              <a:defRPr/>
            </a:pPr>
            <a:fld id="{4BC5EFCD-9C6C-4147-B06A-DCF40698C362}" type="slidenum">
              <a:rPr lang="en-US"/>
              <a:pPr>
                <a:defRPr/>
              </a:pPr>
              <a:t>‹#›</a:t>
            </a:fld>
            <a:endParaRPr lang="en-US"/>
          </a:p>
        </p:txBody>
      </p:sp>
    </p:spTree>
    <p:extLst>
      <p:ext uri="{BB962C8B-B14F-4D97-AF65-F5344CB8AC3E}">
        <p14:creationId xmlns:p14="http://schemas.microsoft.com/office/powerpoint/2010/main" val="1700301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a:t>I Am Resolved</a:t>
            </a:r>
          </a:p>
        </p:txBody>
      </p:sp>
      <p:sp>
        <p:nvSpPr>
          <p:cNvPr id="5" name="Slide Number Placeholder 5"/>
          <p:cNvSpPr>
            <a:spLocks noGrp="1"/>
          </p:cNvSpPr>
          <p:nvPr>
            <p:ph type="sldNum" sz="quarter" idx="12"/>
          </p:nvPr>
        </p:nvSpPr>
        <p:spPr/>
        <p:txBody>
          <a:bodyPr/>
          <a:lstStyle>
            <a:lvl1pPr>
              <a:defRPr/>
            </a:lvl1pPr>
          </a:lstStyle>
          <a:p>
            <a:pPr>
              <a:defRPr/>
            </a:pPr>
            <a:fld id="{E309DE35-FD20-4B5F-B8A9-510BB00B70F7}" type="slidenum">
              <a:rPr lang="en-US"/>
              <a:pPr>
                <a:defRPr/>
              </a:pPr>
              <a:t>‹#›</a:t>
            </a:fld>
            <a:endParaRPr lang="en-US"/>
          </a:p>
        </p:txBody>
      </p:sp>
    </p:spTree>
    <p:extLst>
      <p:ext uri="{BB962C8B-B14F-4D97-AF65-F5344CB8AC3E}">
        <p14:creationId xmlns:p14="http://schemas.microsoft.com/office/powerpoint/2010/main" val="268165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a:t>I Am Resolved</a:t>
            </a:r>
          </a:p>
        </p:txBody>
      </p:sp>
      <p:sp>
        <p:nvSpPr>
          <p:cNvPr id="4" name="Slide Number Placeholder 5"/>
          <p:cNvSpPr>
            <a:spLocks noGrp="1"/>
          </p:cNvSpPr>
          <p:nvPr>
            <p:ph type="sldNum" sz="quarter" idx="12"/>
          </p:nvPr>
        </p:nvSpPr>
        <p:spPr/>
        <p:txBody>
          <a:bodyPr/>
          <a:lstStyle>
            <a:lvl1pPr>
              <a:defRPr/>
            </a:lvl1pPr>
          </a:lstStyle>
          <a:p>
            <a:pPr>
              <a:defRPr/>
            </a:pPr>
            <a:fld id="{00ABDCCD-7977-4C8B-AA80-4E1BC3994A0A}" type="slidenum">
              <a:rPr lang="en-US"/>
              <a:pPr>
                <a:defRPr/>
              </a:pPr>
              <a:t>‹#›</a:t>
            </a:fld>
            <a:endParaRPr lang="en-US"/>
          </a:p>
        </p:txBody>
      </p:sp>
    </p:spTree>
    <p:extLst>
      <p:ext uri="{BB962C8B-B14F-4D97-AF65-F5344CB8AC3E}">
        <p14:creationId xmlns:p14="http://schemas.microsoft.com/office/powerpoint/2010/main" val="3849399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I Am Resolved</a:t>
            </a:r>
          </a:p>
        </p:txBody>
      </p:sp>
      <p:sp>
        <p:nvSpPr>
          <p:cNvPr id="7" name="Slide Number Placeholder 5"/>
          <p:cNvSpPr>
            <a:spLocks noGrp="1"/>
          </p:cNvSpPr>
          <p:nvPr>
            <p:ph type="sldNum" sz="quarter" idx="12"/>
          </p:nvPr>
        </p:nvSpPr>
        <p:spPr/>
        <p:txBody>
          <a:bodyPr/>
          <a:lstStyle>
            <a:lvl1pPr>
              <a:defRPr/>
            </a:lvl1pPr>
          </a:lstStyle>
          <a:p>
            <a:pPr>
              <a:defRPr/>
            </a:pPr>
            <a:fld id="{CDDFA57C-8961-4C81-B634-71EE8D25A6E3}" type="slidenum">
              <a:rPr lang="en-US"/>
              <a:pPr>
                <a:defRPr/>
              </a:pPr>
              <a:t>‹#›</a:t>
            </a:fld>
            <a:endParaRPr lang="en-US"/>
          </a:p>
        </p:txBody>
      </p:sp>
    </p:spTree>
    <p:extLst>
      <p:ext uri="{BB962C8B-B14F-4D97-AF65-F5344CB8AC3E}">
        <p14:creationId xmlns:p14="http://schemas.microsoft.com/office/powerpoint/2010/main" val="220065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6" name="Rectangle 5"/>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7" name="Rectangle 6"/>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8" name="Oval 7"/>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en-US"/>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smtClean="0"/>
            </a:lvl1pPr>
          </a:lstStyle>
          <a:p>
            <a:pPr>
              <a:defRPr/>
            </a:pPr>
            <a:r>
              <a:rPr lang="en-US"/>
              <a:t>I Am Resolved</a:t>
            </a:r>
          </a:p>
        </p:txBody>
      </p:sp>
      <p:sp>
        <p:nvSpPr>
          <p:cNvPr id="11" name="Slide Number Placeholder 6"/>
          <p:cNvSpPr>
            <a:spLocks noGrp="1"/>
          </p:cNvSpPr>
          <p:nvPr>
            <p:ph type="sldNum" sz="quarter" idx="12"/>
          </p:nvPr>
        </p:nvSpPr>
        <p:spPr/>
        <p:txBody>
          <a:bodyPr/>
          <a:lstStyle>
            <a:lvl1pPr>
              <a:defRPr/>
            </a:lvl1pPr>
          </a:lstStyle>
          <a:p>
            <a:pPr>
              <a:defRPr/>
            </a:pPr>
            <a:fld id="{91B7F478-5094-4801-A65A-CD2212D39FC7}" type="slidenum">
              <a:rPr lang="en-US"/>
              <a:pPr>
                <a:defRPr/>
              </a:pPr>
              <a:t>‹#›</a:t>
            </a:fld>
            <a:endParaRPr lang="en-US"/>
          </a:p>
        </p:txBody>
      </p:sp>
    </p:spTree>
    <p:extLst>
      <p:ext uri="{BB962C8B-B14F-4D97-AF65-F5344CB8AC3E}">
        <p14:creationId xmlns:p14="http://schemas.microsoft.com/office/powerpoint/2010/main" val="1581892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eaLnBrk="0" hangingPunct="0">
              <a:defRPr sz="1100" b="1">
                <a:solidFill>
                  <a:schemeClr val="tx1">
                    <a:lumMod val="50000"/>
                    <a:lumOff val="50000"/>
                  </a:schemeClr>
                </a:solidFill>
                <a:cs typeface="+mn-cs"/>
              </a:defRPr>
            </a:lvl1pPr>
          </a:lstStyle>
          <a:p>
            <a:pPr>
              <a:defRPr/>
            </a:pPr>
            <a:endParaRPr lang="en-US"/>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eaLnBrk="0" hangingPunct="0">
              <a:defRPr sz="1100" b="1" smtClean="0">
                <a:solidFill>
                  <a:schemeClr val="tx1">
                    <a:lumMod val="50000"/>
                    <a:lumOff val="50000"/>
                  </a:schemeClr>
                </a:solidFill>
                <a:cs typeface="+mn-cs"/>
              </a:defRPr>
            </a:lvl1pPr>
          </a:lstStyle>
          <a:p>
            <a:pPr>
              <a:defRPr/>
            </a:pPr>
            <a:r>
              <a:rPr lang="en-US"/>
              <a:t>I Am Resolved</a:t>
            </a: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eaLnBrk="0" hangingPunct="0">
              <a:defRPr sz="1200" b="1">
                <a:solidFill>
                  <a:schemeClr val="tx1">
                    <a:lumMod val="50000"/>
                    <a:lumOff val="50000"/>
                  </a:schemeClr>
                </a:solidFill>
                <a:cs typeface="+mn-cs"/>
              </a:defRPr>
            </a:lvl1pPr>
          </a:lstStyle>
          <a:p>
            <a:pPr>
              <a:defRPr/>
            </a:pPr>
            <a:fld id="{F9E30777-CF0B-4E0A-871B-B8F88C650BD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48" r:id="rId1"/>
    <p:sldLayoutId id="2147483740" r:id="rId2"/>
    <p:sldLayoutId id="2147483749" r:id="rId3"/>
    <p:sldLayoutId id="2147483741" r:id="rId4"/>
    <p:sldLayoutId id="2147483742" r:id="rId5"/>
    <p:sldLayoutId id="2147483743" r:id="rId6"/>
    <p:sldLayoutId id="2147483744" r:id="rId7"/>
    <p:sldLayoutId id="2147483745" r:id="rId8"/>
    <p:sldLayoutId id="2147483750" r:id="rId9"/>
    <p:sldLayoutId id="2147483746" r:id="rId10"/>
    <p:sldLayoutId id="2147483747" r:id="rId11"/>
  </p:sldLayoutIdLst>
  <p:hf sldNum="0" hdr="0" dt="0"/>
  <p:txStyles>
    <p:titleStyle>
      <a:lvl1pPr marL="319088" indent="-319088" algn="r" rtl="0"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www.findagrave.com/cgi-bin/fg.cgi?page=pv&amp;GRid=11012820&amp;PIpi=8365806"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24" descr="C:\Users\DarkWolf\AppData\Local\Microsoft\Windows\Temporary Internet Files\Content.IE5\5ZA9N8VI\MC90012410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1210025"/>
            <a:ext cx="8143266" cy="564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5" name="TextBox 1"/>
          <p:cNvSpPr txBox="1">
            <a:spLocks noChangeArrowheads="1"/>
          </p:cNvSpPr>
          <p:nvPr/>
        </p:nvSpPr>
        <p:spPr bwMode="auto">
          <a:xfrm rot="21289189">
            <a:off x="1991479" y="3344522"/>
            <a:ext cx="2619574"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000" dirty="0">
                <a:solidFill>
                  <a:srgbClr val="002060"/>
                </a:solidFill>
                <a:latin typeface="Tahoma" pitchFamily="34" charset="0"/>
                <a:cs typeface="Times New Roman" pitchFamily="18" charset="0"/>
              </a:rPr>
              <a:t>“I am resolved no longer to linger, Charmed by the world’s delight; Things that are higher, things that are nobler, These have allured my sight</a:t>
            </a:r>
          </a:p>
        </p:txBody>
      </p:sp>
      <p:sp>
        <p:nvSpPr>
          <p:cNvPr id="5126" name="TextBox 7"/>
          <p:cNvSpPr txBox="1">
            <a:spLocks noChangeArrowheads="1"/>
          </p:cNvSpPr>
          <p:nvPr/>
        </p:nvSpPr>
        <p:spPr bwMode="auto">
          <a:xfrm>
            <a:off x="5061566" y="3341588"/>
            <a:ext cx="296976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0"/>
              </a:spcAft>
            </a:pPr>
            <a:r>
              <a:rPr lang="en-US" sz="2800" dirty="0">
                <a:solidFill>
                  <a:srgbClr val="002060"/>
                </a:solidFill>
                <a:latin typeface="Tahoma" pitchFamily="34" charset="0"/>
                <a:cs typeface="Times New Roman" pitchFamily="18" charset="0"/>
              </a:rPr>
              <a:t>I will hasten to Him, Hasten so glad and free; Jesus, greatest, highest, I will come to Thee!”</a:t>
            </a:r>
          </a:p>
        </p:txBody>
      </p:sp>
      <p:sp>
        <p:nvSpPr>
          <p:cNvPr id="2051" name="Rectangle 3"/>
          <p:cNvSpPr>
            <a:spLocks noGrp="1" noChangeArrowheads="1"/>
          </p:cNvSpPr>
          <p:nvPr>
            <p:ph type="subTitle" idx="1"/>
          </p:nvPr>
        </p:nvSpPr>
        <p:spPr>
          <a:xfrm>
            <a:off x="-28246" y="1687353"/>
            <a:ext cx="9148762" cy="1066800"/>
          </a:xfrm>
        </p:spPr>
        <p:txBody>
          <a:bodyPr rtlCol="0">
            <a:normAutofit/>
          </a:bodyPr>
          <a:lstStyle/>
          <a:p>
            <a:pPr algn="ctr" eaLnBrk="1" fontAlgn="auto" hangingPunct="1">
              <a:buClr>
                <a:schemeClr val="accent6">
                  <a:lumMod val="75000"/>
                </a:schemeClr>
              </a:buClr>
              <a:defRPr/>
            </a:pPr>
            <a:r>
              <a:rPr lang="en-US" sz="4000" b="1" dirty="0">
                <a:solidFill>
                  <a:schemeClr val="accent1"/>
                </a:solidFill>
                <a:latin typeface="Arial" pitchFamily="34" charset="0"/>
                <a:cs typeface="Arial" pitchFamily="34" charset="0"/>
              </a:rPr>
              <a:t>Text: II Cor. 13:5</a:t>
            </a:r>
          </a:p>
        </p:txBody>
      </p:sp>
      <p:sp>
        <p:nvSpPr>
          <p:cNvPr id="2050" name="Rectangle 2"/>
          <p:cNvSpPr>
            <a:spLocks noGrp="1" noChangeArrowheads="1"/>
          </p:cNvSpPr>
          <p:nvPr>
            <p:ph type="ctrTitle"/>
          </p:nvPr>
        </p:nvSpPr>
        <p:spPr>
          <a:xfrm>
            <a:off x="0" y="274242"/>
            <a:ext cx="9144000" cy="1413111"/>
          </a:xfrm>
        </p:spPr>
        <p:txBody>
          <a:bodyPr>
            <a:prstTxWarp prst="textChevron">
              <a:avLst/>
            </a:prstTxWarp>
            <a:scene3d>
              <a:camera prst="perspectiveRelaxedModerately"/>
              <a:lightRig rig="threePt" dir="t"/>
            </a:scene3d>
            <a:sp3d extrusionH="57150">
              <a:bevelT w="38100" h="38100" prst="relaxedInset"/>
            </a:sp3d>
          </a:bodyPr>
          <a:lstStyle/>
          <a:p>
            <a:pPr marL="182880" indent="0" algn="ctr" eaLnBrk="1" fontAlgn="auto" hangingPunct="1">
              <a:spcAft>
                <a:spcPts val="0"/>
              </a:spcAft>
              <a:buClr>
                <a:schemeClr val="accent6">
                  <a:lumMod val="75000"/>
                </a:schemeClr>
              </a:buClr>
              <a:buNone/>
              <a:defRPr/>
            </a:pPr>
            <a:r>
              <a:rPr lang="en-US" sz="8000" u="sng"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Arial" pitchFamily="34" charset="0"/>
                <a:cs typeface="Arial" pitchFamily="34" charset="0"/>
              </a:rPr>
              <a:t>I Am Resolved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5"/>
          </p:nvPr>
        </p:nvSpPr>
        <p:spPr>
          <a:xfrm>
            <a:off x="457200" y="6548438"/>
            <a:ext cx="3352800" cy="309562"/>
          </a:xfrm>
        </p:spPr>
        <p:txBody>
          <a:bodyPr/>
          <a:lstStyle/>
          <a:p>
            <a:pPr>
              <a:defRPr/>
            </a:pPr>
            <a:r>
              <a:rPr lang="en-US" dirty="0"/>
              <a:t>I Am Resolved</a:t>
            </a:r>
          </a:p>
        </p:txBody>
      </p:sp>
      <p:sp>
        <p:nvSpPr>
          <p:cNvPr id="157698" name="Rectangle 1026"/>
          <p:cNvSpPr>
            <a:spLocks noGrp="1" noChangeArrowheads="1"/>
          </p:cNvSpPr>
          <p:nvPr>
            <p:ph type="title"/>
          </p:nvPr>
        </p:nvSpPr>
        <p:spPr>
          <a:xfrm>
            <a:off x="14748" y="153761"/>
            <a:ext cx="9144000" cy="652462"/>
          </a:xfrm>
        </p:spPr>
        <p:txBody>
          <a:bodyPr/>
          <a:lstStyle/>
          <a:p>
            <a:pPr marL="0" indent="0" eaLnBrk="1" fontAlgn="auto" hangingPunct="1">
              <a:spcAft>
                <a:spcPts val="0"/>
              </a:spcAft>
              <a:buClr>
                <a:schemeClr val="accent6">
                  <a:lumMod val="75000"/>
                </a:schemeClr>
              </a:buClr>
              <a:buNone/>
              <a:defRPr/>
            </a:pPr>
            <a:r>
              <a:rPr lang="en-US" sz="2800" u="sng" dirty="0">
                <a:solidFill>
                  <a:schemeClr val="tx1"/>
                </a:solidFill>
                <a:latin typeface="Arial" pitchFamily="34" charset="0"/>
                <a:cs typeface="Arial" pitchFamily="34" charset="0"/>
              </a:rPr>
              <a:t>I Am Resolved: To Enter the Kingdom</a:t>
            </a:r>
          </a:p>
        </p:txBody>
      </p:sp>
      <p:sp>
        <p:nvSpPr>
          <p:cNvPr id="5" name="Text Box 3"/>
          <p:cNvSpPr txBox="1">
            <a:spLocks noChangeArrowheads="1"/>
          </p:cNvSpPr>
          <p:nvPr/>
        </p:nvSpPr>
        <p:spPr bwMode="auto">
          <a:xfrm>
            <a:off x="44834" y="712819"/>
            <a:ext cx="9002712" cy="707886"/>
          </a:xfrm>
          <a:prstGeom prst="rect">
            <a:avLst/>
          </a:prstGeom>
          <a:solidFill>
            <a:schemeClr val="bg2">
              <a:lumMod val="90000"/>
            </a:schemeClr>
          </a:solidFill>
          <a:ln w="28575">
            <a:solidFill>
              <a:schemeClr val="bg2">
                <a:lumMod val="50000"/>
              </a:schemeClr>
            </a:solidFill>
          </a:ln>
          <a:effectLst/>
          <a:extLst/>
        </p:spPr>
        <p:txBody>
          <a:bodyPr wrap="square">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sz="2000" dirty="0">
                <a:solidFill>
                  <a:srgbClr val="002060"/>
                </a:solidFill>
                <a:latin typeface="Tahoma" pitchFamily="34" charset="0"/>
                <a:cs typeface="Times New Roman" pitchFamily="18" charset="0"/>
              </a:rPr>
              <a:t>"I am resolved to enter the kingdom, Leaving the paths of sin; Friends may oppose me, foes may beset me, Still will I enter in."</a:t>
            </a:r>
          </a:p>
        </p:txBody>
      </p:sp>
      <p:sp>
        <p:nvSpPr>
          <p:cNvPr id="6" name="Text Box 6"/>
          <p:cNvSpPr txBox="1">
            <a:spLocks noChangeArrowheads="1"/>
          </p:cNvSpPr>
          <p:nvPr/>
        </p:nvSpPr>
        <p:spPr bwMode="auto">
          <a:xfrm>
            <a:off x="-22123" y="1796778"/>
            <a:ext cx="91440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a:solidFill>
                  <a:schemeClr val="accent1"/>
                </a:solidFill>
                <a:latin typeface="Tahoma" pitchFamily="34" charset="0"/>
                <a:cs typeface="Times New Roman" pitchFamily="18" charset="0"/>
              </a:rPr>
              <a:t>The kingdom of the Lord is His church</a:t>
            </a:r>
            <a:endParaRPr lang="en-US" sz="2000" dirty="0">
              <a:solidFill>
                <a:schemeClr val="tx2"/>
              </a:solidFill>
              <a:latin typeface="Tahoma" pitchFamily="34" charset="0"/>
              <a:cs typeface="Times New Roman" pitchFamily="18" charset="0"/>
            </a:endParaRPr>
          </a:p>
          <a:p>
            <a:pPr>
              <a:buClr>
                <a:schemeClr val="hlink"/>
              </a:buClr>
              <a:buSzPct val="115000"/>
              <a:buFont typeface="Wingdings" pitchFamily="2" charset="2"/>
              <a:buChar char="Ø"/>
            </a:pPr>
            <a:r>
              <a:rPr lang="it-IT" sz="2000" b="1" dirty="0">
                <a:solidFill>
                  <a:schemeClr val="tx2"/>
                </a:solidFill>
                <a:latin typeface="Tahoma" pitchFamily="34" charset="0"/>
                <a:cs typeface="Times New Roman" pitchFamily="18" charset="0"/>
              </a:rPr>
              <a:t>Mt. 16:18-19; Col. 1:13 </a:t>
            </a:r>
            <a:r>
              <a:rPr lang="it-IT" sz="2000" b="1" i="1" dirty="0">
                <a:solidFill>
                  <a:schemeClr val="tx2"/>
                </a:solidFill>
                <a:latin typeface="Tahoma" pitchFamily="34" charset="0"/>
                <a:cs typeface="Times New Roman" pitchFamily="18" charset="0"/>
              </a:rPr>
              <a:t>(NKJ: Acts 2:47)</a:t>
            </a:r>
            <a:endParaRPr lang="en-US" sz="2000" b="1" i="1" dirty="0">
              <a:solidFill>
                <a:schemeClr val="tx2"/>
              </a:solidFill>
              <a:latin typeface="Tahoma" pitchFamily="34" charset="0"/>
              <a:cs typeface="Times New Roman" pitchFamily="18" charset="0"/>
            </a:endParaRPr>
          </a:p>
        </p:txBody>
      </p:sp>
      <p:sp>
        <p:nvSpPr>
          <p:cNvPr id="9" name="Text Box 8"/>
          <p:cNvSpPr txBox="1">
            <a:spLocks noChangeArrowheads="1"/>
          </p:cNvSpPr>
          <p:nvPr/>
        </p:nvSpPr>
        <p:spPr bwMode="auto">
          <a:xfrm>
            <a:off x="4593533" y="4087118"/>
            <a:ext cx="4454013" cy="2616101"/>
          </a:xfrm>
          <a:prstGeom prst="rect">
            <a:avLst/>
          </a:prstGeom>
          <a:solidFill>
            <a:schemeClr val="accent2">
              <a:lumMod val="20000"/>
              <a:lumOff val="80000"/>
            </a:schemeClr>
          </a:solidFill>
          <a:ln w="19050">
            <a:solidFill>
              <a:srgbClr val="002060"/>
            </a:solidFill>
          </a:ln>
          <a:effectLst/>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b="1" dirty="0">
                <a:solidFill>
                  <a:srgbClr val="002060"/>
                </a:solidFill>
                <a:latin typeface="Tahoma" pitchFamily="34" charset="0"/>
                <a:cs typeface="Times New Roman" pitchFamily="18" charset="0"/>
              </a:rPr>
              <a:t>I Thess. 1:8</a:t>
            </a:r>
          </a:p>
          <a:p>
            <a:pPr>
              <a:defRPr/>
            </a:pPr>
            <a:r>
              <a:rPr lang="en-US" sz="2000" dirty="0">
                <a:solidFill>
                  <a:srgbClr val="006600"/>
                </a:solidFill>
                <a:latin typeface="Tahoma" pitchFamily="34" charset="0"/>
                <a:cs typeface="Times New Roman" pitchFamily="18" charset="0"/>
              </a:rPr>
              <a:t>8.  For the word of the Lord has sounded forth from you, not only in Macedonia and Achaia, but also in every place your faith toward God has gone forth, so that we have no need to say anything.</a:t>
            </a:r>
          </a:p>
        </p:txBody>
      </p:sp>
      <p:sp>
        <p:nvSpPr>
          <p:cNvPr id="8" name="Text Box 6"/>
          <p:cNvSpPr txBox="1">
            <a:spLocks noChangeArrowheads="1"/>
          </p:cNvSpPr>
          <p:nvPr/>
        </p:nvSpPr>
        <p:spPr bwMode="auto">
          <a:xfrm>
            <a:off x="-21885" y="2762725"/>
            <a:ext cx="9144000"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a:solidFill>
                  <a:schemeClr val="accent1"/>
                </a:solidFill>
                <a:latin typeface="Tahoma" pitchFamily="34" charset="0"/>
                <a:cs typeface="Times New Roman" pitchFamily="18" charset="0"/>
              </a:rPr>
              <a:t>One purpose of the kingdom on earth is to sound forth the</a:t>
            </a:r>
          </a:p>
          <a:p>
            <a:pPr eaLnBrk="1" hangingPunct="1"/>
            <a:r>
              <a:rPr lang="en-US" sz="2400" b="1" dirty="0">
                <a:solidFill>
                  <a:schemeClr val="accent1"/>
                </a:solidFill>
                <a:latin typeface="Tahoma" pitchFamily="34" charset="0"/>
                <a:cs typeface="Times New Roman" pitchFamily="18" charset="0"/>
              </a:rPr>
              <a:t>truth so that the world might hear it and be saved!</a:t>
            </a:r>
            <a:endParaRPr lang="en-US" sz="2000" dirty="0">
              <a:solidFill>
                <a:schemeClr val="tx2"/>
              </a:solidFill>
              <a:latin typeface="Tahoma" pitchFamily="34" charset="0"/>
              <a:cs typeface="Times New Roman" pitchFamily="18" charset="0"/>
            </a:endParaRPr>
          </a:p>
          <a:p>
            <a:pPr>
              <a:buClr>
                <a:schemeClr val="hlink"/>
              </a:buClr>
              <a:buSzPct val="115000"/>
              <a:buFont typeface="Wingdings" pitchFamily="2" charset="2"/>
              <a:buChar char="Ø"/>
            </a:pPr>
            <a:r>
              <a:rPr lang="nl-NL" sz="2000" b="1" dirty="0">
                <a:solidFill>
                  <a:schemeClr val="tx2"/>
                </a:solidFill>
                <a:latin typeface="Tahoma" pitchFamily="34" charset="0"/>
                <a:cs typeface="Times New Roman" pitchFamily="18" charset="0"/>
              </a:rPr>
              <a:t>Eph. 3:8-10; I Thess. 1:8; I Tim. 3:15</a:t>
            </a:r>
            <a:endParaRPr lang="en-US" sz="2000" b="1" dirty="0">
              <a:solidFill>
                <a:schemeClr val="tx2"/>
              </a:solidFill>
              <a:latin typeface="Tahoma" pitchFamily="34" charset="0"/>
              <a:cs typeface="Times New Roman" pitchFamily="18" charset="0"/>
            </a:endParaRPr>
          </a:p>
        </p:txBody>
      </p:sp>
      <p:pic>
        <p:nvPicPr>
          <p:cNvPr id="3" name="Picture 2">
            <a:extLst>
              <a:ext uri="{FF2B5EF4-FFF2-40B4-BE49-F238E27FC236}">
                <a16:creationId xmlns:a16="http://schemas.microsoft.com/office/drawing/2014/main" id="{8D743ADA-A1EB-47DA-976A-051A22BAF1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0871" y="4098004"/>
            <a:ext cx="3716083" cy="2521928"/>
          </a:xfrm>
          <a:prstGeom prst="rect">
            <a:avLst/>
          </a:prstGeom>
        </p:spPr>
      </p:pic>
    </p:spTree>
    <p:extLst>
      <p:ext uri="{BB962C8B-B14F-4D97-AF65-F5344CB8AC3E}">
        <p14:creationId xmlns:p14="http://schemas.microsoft.com/office/powerpoint/2010/main" val="2934814078"/>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
                                        </p:tgtEl>
                                        <p:attrNameLst>
                                          <p:attrName>style.visibility</p:attrName>
                                        </p:attrNameLst>
                                      </p:cBhvr>
                                      <p:to>
                                        <p:strVal val="visible"/>
                                      </p:to>
                                    </p:set>
                                  </p:childTnLst>
                                </p:cTn>
                              </p:par>
                            </p:childTnLst>
                          </p:cTn>
                        </p:par>
                        <p:par>
                          <p:cTn id="11" fill="hold">
                            <p:stCondLst>
                              <p:cond delay="500"/>
                            </p:stCondLst>
                            <p:childTnLst>
                              <p:par>
                                <p:cTn id="12" presetID="53" presetClass="entr" presetSubtype="16" fill="hold" nodeType="after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par>
                          <p:cTn id="17" fill="hold">
                            <p:stCondLst>
                              <p:cond delay="1000"/>
                            </p:stCondLst>
                            <p:childTnLst>
                              <p:par>
                                <p:cTn id="18" presetID="1" presetClass="entr" presetSubtype="0" fill="hold" grpId="0" nodeType="afterEffect">
                                  <p:stCondLst>
                                    <p:cond delay="0"/>
                                  </p:stCondLst>
                                  <p:childTnLst>
                                    <p:set>
                                      <p:cBhvr>
                                        <p:cTn id="19"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9" grpId="0" animBg="1" autoUpdateAnimBg="0"/>
      <p:bldP spid="8"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5"/>
          </p:nvPr>
        </p:nvSpPr>
        <p:spPr>
          <a:xfrm>
            <a:off x="457200" y="6548438"/>
            <a:ext cx="3352800" cy="309562"/>
          </a:xfrm>
        </p:spPr>
        <p:txBody>
          <a:bodyPr/>
          <a:lstStyle/>
          <a:p>
            <a:pPr>
              <a:defRPr/>
            </a:pPr>
            <a:r>
              <a:rPr lang="en-US" dirty="0"/>
              <a:t>I Am Resolved</a:t>
            </a:r>
          </a:p>
        </p:txBody>
      </p:sp>
      <p:sp>
        <p:nvSpPr>
          <p:cNvPr id="157698" name="Rectangle 1026"/>
          <p:cNvSpPr>
            <a:spLocks noGrp="1" noChangeArrowheads="1"/>
          </p:cNvSpPr>
          <p:nvPr>
            <p:ph type="title"/>
          </p:nvPr>
        </p:nvSpPr>
        <p:spPr>
          <a:xfrm>
            <a:off x="14748" y="153761"/>
            <a:ext cx="9144000" cy="652462"/>
          </a:xfrm>
        </p:spPr>
        <p:txBody>
          <a:bodyPr/>
          <a:lstStyle/>
          <a:p>
            <a:pPr marL="0" indent="0" eaLnBrk="1" fontAlgn="auto" hangingPunct="1">
              <a:spcAft>
                <a:spcPts val="0"/>
              </a:spcAft>
              <a:buClr>
                <a:schemeClr val="accent6">
                  <a:lumMod val="75000"/>
                </a:schemeClr>
              </a:buClr>
              <a:buNone/>
              <a:defRPr/>
            </a:pPr>
            <a:r>
              <a:rPr lang="en-US" sz="2800" u="sng" dirty="0">
                <a:solidFill>
                  <a:schemeClr val="tx1"/>
                </a:solidFill>
                <a:latin typeface="Arial" pitchFamily="34" charset="0"/>
                <a:cs typeface="Arial" pitchFamily="34" charset="0"/>
              </a:rPr>
              <a:t>I Am Resolved: To Enter the Kingdom</a:t>
            </a:r>
          </a:p>
        </p:txBody>
      </p:sp>
      <p:sp>
        <p:nvSpPr>
          <p:cNvPr id="5" name="Text Box 3"/>
          <p:cNvSpPr txBox="1">
            <a:spLocks noChangeArrowheads="1"/>
          </p:cNvSpPr>
          <p:nvPr/>
        </p:nvSpPr>
        <p:spPr bwMode="auto">
          <a:xfrm>
            <a:off x="44834" y="712819"/>
            <a:ext cx="9002712" cy="707886"/>
          </a:xfrm>
          <a:prstGeom prst="rect">
            <a:avLst/>
          </a:prstGeom>
          <a:solidFill>
            <a:schemeClr val="bg2">
              <a:lumMod val="90000"/>
            </a:schemeClr>
          </a:solidFill>
          <a:ln w="28575">
            <a:solidFill>
              <a:schemeClr val="bg2">
                <a:lumMod val="50000"/>
              </a:schemeClr>
            </a:solidFill>
          </a:ln>
          <a:effectLst/>
          <a:extLst/>
        </p:spPr>
        <p:txBody>
          <a:bodyPr wrap="square">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sz="2000" dirty="0">
                <a:solidFill>
                  <a:srgbClr val="002060"/>
                </a:solidFill>
                <a:latin typeface="Tahoma" pitchFamily="34" charset="0"/>
                <a:cs typeface="Times New Roman" pitchFamily="18" charset="0"/>
              </a:rPr>
              <a:t>"I am resolved to enter the kingdom, Leaving the paths of sin; Friends may oppose me, foes may beset me, Still will I enter in."</a:t>
            </a:r>
          </a:p>
        </p:txBody>
      </p:sp>
      <p:sp>
        <p:nvSpPr>
          <p:cNvPr id="10" name="Text Box 6"/>
          <p:cNvSpPr txBox="1">
            <a:spLocks noChangeArrowheads="1"/>
          </p:cNvSpPr>
          <p:nvPr/>
        </p:nvSpPr>
        <p:spPr bwMode="auto">
          <a:xfrm>
            <a:off x="12817" y="1855138"/>
            <a:ext cx="9136626"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a:solidFill>
                  <a:schemeClr val="accent1"/>
                </a:solidFill>
                <a:latin typeface="Tahoma" pitchFamily="34" charset="0"/>
                <a:cs typeface="Times New Roman" pitchFamily="18" charset="0"/>
              </a:rPr>
              <a:t>By living godly lives </a:t>
            </a:r>
            <a:r>
              <a:rPr lang="en-US" sz="2400" b="1" i="1" dirty="0">
                <a:solidFill>
                  <a:schemeClr val="accent1"/>
                </a:solidFill>
                <a:latin typeface="Tahoma" pitchFamily="34" charset="0"/>
                <a:cs typeface="Times New Roman" pitchFamily="18" charset="0"/>
              </a:rPr>
              <a:t>(II Pet. 1:5-11) </a:t>
            </a:r>
            <a:r>
              <a:rPr lang="en-US" sz="2400" b="1" dirty="0">
                <a:solidFill>
                  <a:schemeClr val="accent1"/>
                </a:solidFill>
                <a:latin typeface="Tahoma" pitchFamily="34" charset="0"/>
                <a:cs typeface="Times New Roman" pitchFamily="18" charset="0"/>
              </a:rPr>
              <a:t>we ensure our </a:t>
            </a:r>
          </a:p>
          <a:p>
            <a:pPr eaLnBrk="1" hangingPunct="1"/>
            <a:r>
              <a:rPr lang="en-US" sz="2400" b="1" dirty="0">
                <a:solidFill>
                  <a:schemeClr val="accent1"/>
                </a:solidFill>
                <a:latin typeface="Tahoma" pitchFamily="34" charset="0"/>
                <a:cs typeface="Times New Roman" pitchFamily="18" charset="0"/>
              </a:rPr>
              <a:t>entrance into the “eternal kingdom!”</a:t>
            </a:r>
            <a:endParaRPr lang="en-US" sz="2000" dirty="0">
              <a:solidFill>
                <a:schemeClr val="tx2"/>
              </a:solidFill>
              <a:latin typeface="Tahoma" pitchFamily="34" charset="0"/>
              <a:cs typeface="Times New Roman" pitchFamily="18" charset="0"/>
            </a:endParaRPr>
          </a:p>
          <a:p>
            <a:pPr>
              <a:buClr>
                <a:schemeClr val="hlink"/>
              </a:buClr>
              <a:buSzPct val="115000"/>
              <a:buFont typeface="Wingdings" pitchFamily="2" charset="2"/>
              <a:buChar char="Ø"/>
            </a:pPr>
            <a:r>
              <a:rPr lang="nl-NL" sz="2000" b="1" dirty="0">
                <a:solidFill>
                  <a:schemeClr val="tx2"/>
                </a:solidFill>
                <a:latin typeface="Tahoma" pitchFamily="34" charset="0"/>
                <a:cs typeface="Times New Roman" pitchFamily="18" charset="0"/>
              </a:rPr>
              <a:t>II Pet. 1:10-11</a:t>
            </a:r>
            <a:endParaRPr lang="en-US" sz="2000" b="1" dirty="0">
              <a:solidFill>
                <a:schemeClr val="tx2"/>
              </a:solidFill>
              <a:latin typeface="Tahoma" pitchFamily="34" charset="0"/>
              <a:cs typeface="Times New Roman" pitchFamily="18" charset="0"/>
            </a:endParaRPr>
          </a:p>
        </p:txBody>
      </p:sp>
      <p:sp>
        <p:nvSpPr>
          <p:cNvPr id="11" name="Text Box 7"/>
          <p:cNvSpPr txBox="1">
            <a:spLocks noChangeArrowheads="1"/>
          </p:cNvSpPr>
          <p:nvPr/>
        </p:nvSpPr>
        <p:spPr bwMode="auto">
          <a:xfrm>
            <a:off x="-69528" y="5717441"/>
            <a:ext cx="918087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400" b="1" dirty="0">
                <a:latin typeface="Tahoma" pitchFamily="34" charset="0"/>
                <a:cs typeface="Times New Roman" pitchFamily="18" charset="0"/>
              </a:rPr>
              <a:t>Many don’t plan on their eternal destination: </a:t>
            </a:r>
          </a:p>
          <a:p>
            <a:pPr algn="ctr" eaLnBrk="1" hangingPunct="1"/>
            <a:r>
              <a:rPr lang="en-US" sz="2400" b="1" dirty="0">
                <a:latin typeface="Tahoma" pitchFamily="34" charset="0"/>
                <a:cs typeface="Times New Roman" pitchFamily="18" charset="0"/>
              </a:rPr>
              <a:t>Are you resolved to enter Heaven?</a:t>
            </a:r>
          </a:p>
        </p:txBody>
      </p:sp>
      <p:pic>
        <p:nvPicPr>
          <p:cNvPr id="3" name="Picture 2">
            <a:extLst>
              <a:ext uri="{FF2B5EF4-FFF2-40B4-BE49-F238E27FC236}">
                <a16:creationId xmlns:a16="http://schemas.microsoft.com/office/drawing/2014/main" id="{F6F5ACB8-833E-4386-858A-A25F8ABB9B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67000" y="2714069"/>
            <a:ext cx="4432003" cy="3003372"/>
          </a:xfrm>
          <a:prstGeom prst="rect">
            <a:avLst/>
          </a:prstGeom>
        </p:spPr>
      </p:pic>
    </p:spTree>
    <p:extLst>
      <p:ext uri="{BB962C8B-B14F-4D97-AF65-F5344CB8AC3E}">
        <p14:creationId xmlns:p14="http://schemas.microsoft.com/office/powerpoint/2010/main" val="1331619350"/>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0"/>
                                        </p:tgtEl>
                                        <p:attrNameLst>
                                          <p:attrName>style.visibility</p:attrName>
                                        </p:attrNameLst>
                                      </p:cBhvr>
                                      <p:to>
                                        <p:strVal val="visible"/>
                                      </p:to>
                                    </p:set>
                                  </p:childTnLst>
                                </p:cTn>
                              </p:par>
                            </p:childTnLst>
                          </p:cTn>
                        </p:par>
                        <p:par>
                          <p:cTn id="7" fill="hold">
                            <p:stCondLst>
                              <p:cond delay="500"/>
                            </p:stCondLst>
                            <p:childTnLst>
                              <p:par>
                                <p:cTn id="8" presetID="53" presetClass="entr" presetSubtype="16" fill="hold" nodeType="afterEffect">
                                  <p:stCondLst>
                                    <p:cond delay="0"/>
                                  </p:stCondLst>
                                  <p:childTnLst>
                                    <p:set>
                                      <p:cBhvr>
                                        <p:cTn id="9" dur="1" fill="hold">
                                          <p:stCondLst>
                                            <p:cond delay="0"/>
                                          </p:stCondLst>
                                        </p:cTn>
                                        <p:tgtEl>
                                          <p:spTgt spid="3"/>
                                        </p:tgtEl>
                                        <p:attrNameLst>
                                          <p:attrName>style.visibility</p:attrName>
                                        </p:attrNameLst>
                                      </p:cBhvr>
                                      <p:to>
                                        <p:strVal val="visible"/>
                                      </p:to>
                                    </p:set>
                                    <p:anim calcmode="lin" valueType="num">
                                      <p:cBhvr>
                                        <p:cTn id="10" dur="500" fill="hold"/>
                                        <p:tgtEl>
                                          <p:spTgt spid="3"/>
                                        </p:tgtEl>
                                        <p:attrNameLst>
                                          <p:attrName>ppt_w</p:attrName>
                                        </p:attrNameLst>
                                      </p:cBhvr>
                                      <p:tavLst>
                                        <p:tav tm="0">
                                          <p:val>
                                            <p:fltVal val="0"/>
                                          </p:val>
                                        </p:tav>
                                        <p:tav tm="100000">
                                          <p:val>
                                            <p:strVal val="#ppt_w"/>
                                          </p:val>
                                        </p:tav>
                                      </p:tavLst>
                                    </p:anim>
                                    <p:anim calcmode="lin" valueType="num">
                                      <p:cBhvr>
                                        <p:cTn id="11" dur="500" fill="hold"/>
                                        <p:tgtEl>
                                          <p:spTgt spid="3"/>
                                        </p:tgtEl>
                                        <p:attrNameLst>
                                          <p:attrName>ppt_h</p:attrName>
                                        </p:attrNameLst>
                                      </p:cBhvr>
                                      <p:tavLst>
                                        <p:tav tm="0">
                                          <p:val>
                                            <p:fltVal val="0"/>
                                          </p:val>
                                        </p:tav>
                                        <p:tav tm="100000">
                                          <p:val>
                                            <p:strVal val="#ppt_h"/>
                                          </p:val>
                                        </p:tav>
                                      </p:tavLst>
                                    </p:anim>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animEffect transition="in" filter="fade">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5"/>
          </p:nvPr>
        </p:nvSpPr>
        <p:spPr>
          <a:xfrm>
            <a:off x="457200" y="6492875"/>
            <a:ext cx="3352800" cy="365125"/>
          </a:xfrm>
        </p:spPr>
        <p:txBody>
          <a:bodyPr/>
          <a:lstStyle/>
          <a:p>
            <a:pPr>
              <a:defRPr/>
            </a:pPr>
            <a:r>
              <a:rPr lang="en-US"/>
              <a:t>I Am Resolved</a:t>
            </a:r>
          </a:p>
        </p:txBody>
      </p:sp>
      <p:sp>
        <p:nvSpPr>
          <p:cNvPr id="175106" name="Rectangle 2"/>
          <p:cNvSpPr>
            <a:spLocks noGrp="1" noChangeArrowheads="1"/>
          </p:cNvSpPr>
          <p:nvPr>
            <p:ph type="title"/>
          </p:nvPr>
        </p:nvSpPr>
        <p:spPr>
          <a:xfrm>
            <a:off x="-21771" y="97538"/>
            <a:ext cx="9144000" cy="654050"/>
          </a:xfrm>
        </p:spPr>
        <p:txBody>
          <a:bodyPr/>
          <a:lstStyle/>
          <a:p>
            <a:pPr marL="0" indent="0" eaLnBrk="1" fontAlgn="auto" hangingPunct="1">
              <a:spcAft>
                <a:spcPts val="0"/>
              </a:spcAft>
              <a:buClr>
                <a:schemeClr val="accent6">
                  <a:lumMod val="75000"/>
                </a:schemeClr>
              </a:buClr>
              <a:buNone/>
              <a:defRPr/>
            </a:pPr>
            <a:r>
              <a:rPr lang="en-US" sz="2800" u="sng" dirty="0">
                <a:solidFill>
                  <a:schemeClr val="tx1"/>
                </a:solidFill>
                <a:latin typeface="Arial" pitchFamily="34" charset="0"/>
                <a:cs typeface="Arial" pitchFamily="34" charset="0"/>
              </a:rPr>
              <a:t>Conclusion</a:t>
            </a:r>
          </a:p>
        </p:txBody>
      </p:sp>
      <p:sp>
        <p:nvSpPr>
          <p:cNvPr id="9" name="Text Box 3"/>
          <p:cNvSpPr txBox="1">
            <a:spLocks noChangeArrowheads="1"/>
          </p:cNvSpPr>
          <p:nvPr/>
        </p:nvSpPr>
        <p:spPr bwMode="auto">
          <a:xfrm>
            <a:off x="65088" y="729790"/>
            <a:ext cx="9002712" cy="707886"/>
          </a:xfrm>
          <a:prstGeom prst="rect">
            <a:avLst/>
          </a:prstGeom>
          <a:solidFill>
            <a:schemeClr val="bg2">
              <a:lumMod val="90000"/>
            </a:schemeClr>
          </a:solidFill>
          <a:ln w="28575">
            <a:solidFill>
              <a:schemeClr val="bg2">
                <a:lumMod val="50000"/>
              </a:schemeClr>
            </a:solidFill>
          </a:ln>
          <a:effectLst/>
          <a:extLst/>
        </p:spPr>
        <p:txBody>
          <a:bodyPr wrap="square">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sz="2000" dirty="0">
                <a:solidFill>
                  <a:srgbClr val="002060"/>
                </a:solidFill>
                <a:latin typeface="Tahoma" pitchFamily="34" charset="0"/>
                <a:cs typeface="Times New Roman" pitchFamily="18" charset="0"/>
              </a:rPr>
              <a:t>"I will hasten to Him, Hasten so glad and free; Jesus, greatest, highest, I will come to Thee."</a:t>
            </a:r>
          </a:p>
        </p:txBody>
      </p:sp>
      <p:sp>
        <p:nvSpPr>
          <p:cNvPr id="10" name="Text Box 7"/>
          <p:cNvSpPr txBox="1">
            <a:spLocks noChangeArrowheads="1"/>
          </p:cNvSpPr>
          <p:nvPr/>
        </p:nvSpPr>
        <p:spPr bwMode="auto">
          <a:xfrm>
            <a:off x="0" y="2504657"/>
            <a:ext cx="9144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400" b="1" dirty="0">
                <a:solidFill>
                  <a:srgbClr val="006600"/>
                </a:solidFill>
                <a:latin typeface="Tahoma" pitchFamily="34" charset="0"/>
                <a:cs typeface="Times New Roman" pitchFamily="18" charset="0"/>
              </a:rPr>
              <a:t>Let us all be able to say, </a:t>
            </a:r>
          </a:p>
          <a:p>
            <a:pPr algn="ctr" eaLnBrk="1" hangingPunct="1"/>
            <a:r>
              <a:rPr lang="en-US" sz="2400" b="1" dirty="0">
                <a:solidFill>
                  <a:srgbClr val="006600"/>
                </a:solidFill>
                <a:latin typeface="Tahoma" pitchFamily="34" charset="0"/>
                <a:cs typeface="Times New Roman" pitchFamily="18" charset="0"/>
              </a:rPr>
              <a:t>“I Am Resolved to follow the Savior!”</a:t>
            </a:r>
            <a:endParaRPr lang="en-US" sz="2400" b="1" i="1" dirty="0">
              <a:solidFill>
                <a:srgbClr val="006600"/>
              </a:solidFill>
              <a:latin typeface="Tahoma" pitchFamily="34" charset="0"/>
              <a:cs typeface="Times New Roman" pitchFamily="18" charset="0"/>
            </a:endParaRPr>
          </a:p>
        </p:txBody>
      </p:sp>
      <p:sp>
        <p:nvSpPr>
          <p:cNvPr id="13" name="Text Box 4"/>
          <p:cNvSpPr txBox="1">
            <a:spLocks noChangeArrowheads="1"/>
          </p:cNvSpPr>
          <p:nvPr/>
        </p:nvSpPr>
        <p:spPr bwMode="auto">
          <a:xfrm>
            <a:off x="-5556" y="1540814"/>
            <a:ext cx="9144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400" b="1" dirty="0">
                <a:solidFill>
                  <a:srgbClr val="FF0000"/>
                </a:solidFill>
                <a:latin typeface="Tahoma" pitchFamily="34" charset="0"/>
                <a:cs typeface="Times New Roman" pitchFamily="18" charset="0"/>
              </a:rPr>
              <a:t>Nothing wrong with making resolutions, but let us </a:t>
            </a:r>
          </a:p>
          <a:p>
            <a:pPr algn="ctr" eaLnBrk="1" hangingPunct="1"/>
            <a:r>
              <a:rPr lang="en-US" sz="2400" b="1" dirty="0">
                <a:solidFill>
                  <a:srgbClr val="FF0000"/>
                </a:solidFill>
                <a:latin typeface="Tahoma" pitchFamily="34" charset="0"/>
                <a:cs typeface="Times New Roman" pitchFamily="18" charset="0"/>
              </a:rPr>
              <a:t>make sure to keep the eternal ones!</a:t>
            </a:r>
          </a:p>
        </p:txBody>
      </p:sp>
      <p:pic>
        <p:nvPicPr>
          <p:cNvPr id="3" name="Picture 2">
            <a:extLst>
              <a:ext uri="{FF2B5EF4-FFF2-40B4-BE49-F238E27FC236}">
                <a16:creationId xmlns:a16="http://schemas.microsoft.com/office/drawing/2014/main" id="{D6DC8576-644A-40AD-84A5-78DE0AFC0C4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000" y="3468500"/>
            <a:ext cx="5423200" cy="33895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1000" fill="hold"/>
                                        <p:tgtEl>
                                          <p:spTgt spid="10"/>
                                        </p:tgtEl>
                                        <p:attrNameLst>
                                          <p:attrName>ppt_w</p:attrName>
                                        </p:attrNameLst>
                                      </p:cBhvr>
                                      <p:tavLst>
                                        <p:tav tm="0">
                                          <p:val>
                                            <p:fltVal val="0"/>
                                          </p:val>
                                        </p:tav>
                                        <p:tav tm="100000">
                                          <p:val>
                                            <p:strVal val="#ppt_w"/>
                                          </p:val>
                                        </p:tav>
                                      </p:tavLst>
                                    </p:anim>
                                    <p:anim calcmode="lin" valueType="num">
                                      <p:cBhvr>
                                        <p:cTn id="13" dur="1000" fill="hold"/>
                                        <p:tgtEl>
                                          <p:spTgt spid="10"/>
                                        </p:tgtEl>
                                        <p:attrNameLst>
                                          <p:attrName>ppt_h</p:attrName>
                                        </p:attrNameLst>
                                      </p:cBhvr>
                                      <p:tavLst>
                                        <p:tav tm="0">
                                          <p:val>
                                            <p:fltVal val="0"/>
                                          </p:val>
                                        </p:tav>
                                        <p:tav tm="100000">
                                          <p:val>
                                            <p:strVal val="#ppt_h"/>
                                          </p:val>
                                        </p:tav>
                                      </p:tavLst>
                                    </p:anim>
                                    <p:anim calcmode="lin" valueType="num">
                                      <p:cBhvr>
                                        <p:cTn id="14" dur="1000" fill="hold"/>
                                        <p:tgtEl>
                                          <p:spTgt spid="10"/>
                                        </p:tgtEl>
                                        <p:attrNameLst>
                                          <p:attrName>style.rotation</p:attrName>
                                        </p:attrNameLst>
                                      </p:cBhvr>
                                      <p:tavLst>
                                        <p:tav tm="0">
                                          <p:val>
                                            <p:fltVal val="90"/>
                                          </p:val>
                                        </p:tav>
                                        <p:tav tm="100000">
                                          <p:val>
                                            <p:fltVal val="0"/>
                                          </p:val>
                                        </p:tav>
                                      </p:tavLst>
                                    </p:anim>
                                    <p:animEffect transition="in" filter="fade">
                                      <p:cBhvr>
                                        <p:cTn id="15" dur="1000"/>
                                        <p:tgtEl>
                                          <p:spTgt spid="10"/>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Effect transition="in" filter="fade">
                                      <p:cBhvr>
                                        <p:cTn id="2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7"/>
          <p:cNvSpPr>
            <a:spLocks noChangeArrowheads="1"/>
          </p:cNvSpPr>
          <p:nvPr/>
        </p:nvSpPr>
        <p:spPr bwMode="auto">
          <a:xfrm>
            <a:off x="0" y="5004619"/>
            <a:ext cx="9144000" cy="609600"/>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11267" name="Rectangle 2"/>
          <p:cNvSpPr>
            <a:spLocks noGrp="1" noChangeArrowheads="1"/>
          </p:cNvSpPr>
          <p:nvPr>
            <p:ph type="title"/>
          </p:nvPr>
        </p:nvSpPr>
        <p:spPr>
          <a:xfrm>
            <a:off x="0" y="0"/>
            <a:ext cx="9144000" cy="990600"/>
          </a:xfrm>
          <a:solidFill>
            <a:srgbClr val="FFFF00"/>
          </a:solidFill>
        </p:spPr>
        <p:txBody>
          <a:bodyPr/>
          <a:lstStyle/>
          <a:p>
            <a:pPr marL="0" indent="0" eaLnBrk="1" hangingPunct="1">
              <a:buNone/>
            </a:pPr>
            <a:r>
              <a:rPr lang="en-US" sz="4600" b="1" u="sng" dirty="0">
                <a:solidFill>
                  <a:srgbClr val="0000FF"/>
                </a:solidFill>
                <a:latin typeface="Ameretto"/>
              </a:rPr>
              <a:t>“What Must I Do To Be Saved?”</a:t>
            </a:r>
          </a:p>
        </p:txBody>
      </p:sp>
      <p:sp>
        <p:nvSpPr>
          <p:cNvPr id="6147" name="Text Box 3"/>
          <p:cNvSpPr txBox="1">
            <a:spLocks noChangeArrowheads="1"/>
          </p:cNvSpPr>
          <p:nvPr/>
        </p:nvSpPr>
        <p:spPr bwMode="auto">
          <a:xfrm>
            <a:off x="0" y="1066800"/>
            <a:ext cx="9144000" cy="3539430"/>
          </a:xfrm>
          <a:prstGeom prst="rect">
            <a:avLst/>
          </a:prstGeom>
          <a:noFill/>
          <a:ln w="9525">
            <a:noFill/>
            <a:miter lim="800000"/>
            <a:headEnd/>
            <a:tailEnd/>
          </a:ln>
          <a:effectLst/>
        </p:spPr>
        <p:txBody>
          <a:bodyPr wrap="square">
            <a:spAutoFit/>
          </a:bodyPr>
          <a:lstStyle/>
          <a:p>
            <a:pPr marL="796925" indent="-571500">
              <a:spcBef>
                <a:spcPct val="20000"/>
              </a:spcBef>
              <a:defRPr/>
            </a:pPr>
            <a:r>
              <a:rPr lang="en-US" sz="3200" b="1" dirty="0">
                <a:solidFill>
                  <a:schemeClr val="tx1"/>
                </a:solidFill>
                <a:latin typeface="Tahoma" pitchFamily="34" charset="0"/>
                <a:ea typeface="Tahoma" pitchFamily="34" charset="0"/>
                <a:cs typeface="Tahoma" pitchFamily="34" charset="0"/>
              </a:rPr>
              <a:t>Hear The Gospel (Jn. 5:24; Rom. 10:17)</a:t>
            </a:r>
          </a:p>
          <a:p>
            <a:pPr marL="796925" indent="-571500">
              <a:spcBef>
                <a:spcPct val="20000"/>
              </a:spcBef>
              <a:defRPr/>
            </a:pPr>
            <a:r>
              <a:rPr lang="en-US" sz="3200" b="1" dirty="0">
                <a:solidFill>
                  <a:schemeClr val="tx1"/>
                </a:solidFill>
                <a:latin typeface="Tahoma" pitchFamily="34" charset="0"/>
                <a:ea typeface="Tahoma" pitchFamily="34" charset="0"/>
                <a:cs typeface="Tahoma" pitchFamily="34" charset="0"/>
              </a:rPr>
              <a:t>Believe In Christ (Jn. 3:16-18; Jn. 8:24)</a:t>
            </a:r>
          </a:p>
          <a:p>
            <a:pPr marL="796925" indent="-571500">
              <a:spcBef>
                <a:spcPct val="20000"/>
              </a:spcBef>
              <a:defRPr/>
            </a:pPr>
            <a:r>
              <a:rPr lang="en-US" sz="3200" b="1" dirty="0">
                <a:solidFill>
                  <a:schemeClr val="tx1"/>
                </a:solidFill>
                <a:latin typeface="Tahoma" pitchFamily="34" charset="0"/>
                <a:ea typeface="Tahoma" pitchFamily="34" charset="0"/>
                <a:cs typeface="Tahoma" pitchFamily="34" charset="0"/>
              </a:rPr>
              <a:t>Repent Of Sins (Lk. 13:35; Acts 2:38)</a:t>
            </a:r>
          </a:p>
          <a:p>
            <a:pPr marL="796925" indent="-571500">
              <a:spcBef>
                <a:spcPct val="20000"/>
              </a:spcBef>
              <a:defRPr/>
            </a:pPr>
            <a:r>
              <a:rPr lang="en-US" sz="3200" b="1" dirty="0">
                <a:solidFill>
                  <a:schemeClr val="tx1"/>
                </a:solidFill>
                <a:latin typeface="Tahoma" pitchFamily="34" charset="0"/>
                <a:ea typeface="Tahoma" pitchFamily="34" charset="0"/>
                <a:cs typeface="Tahoma" pitchFamily="34" charset="0"/>
              </a:rPr>
              <a:t>Confess Christ (Mt. 10:32; Rom. 10:10)</a:t>
            </a:r>
          </a:p>
          <a:p>
            <a:pPr marL="796925" indent="-571500">
              <a:spcBef>
                <a:spcPct val="20000"/>
              </a:spcBef>
              <a:defRPr/>
            </a:pPr>
            <a:r>
              <a:rPr lang="en-US" sz="3200" b="1" dirty="0">
                <a:solidFill>
                  <a:schemeClr val="tx1"/>
                </a:solidFill>
                <a:latin typeface="Tahoma" pitchFamily="34" charset="0"/>
                <a:ea typeface="Tahoma" pitchFamily="34" charset="0"/>
                <a:cs typeface="Tahoma" pitchFamily="34" charset="0"/>
              </a:rPr>
              <a:t>Be Baptized (Mk. 16:16; Acts 22:16)</a:t>
            </a:r>
          </a:p>
          <a:p>
            <a:pPr marL="796925" indent="-571500">
              <a:spcBef>
                <a:spcPct val="20000"/>
              </a:spcBef>
              <a:defRPr/>
            </a:pPr>
            <a:r>
              <a:rPr lang="en-US" sz="3200" b="1" dirty="0">
                <a:solidFill>
                  <a:schemeClr val="tx1"/>
                </a:solidFill>
                <a:latin typeface="Tahoma" pitchFamily="34" charset="0"/>
                <a:ea typeface="Tahoma" pitchFamily="34" charset="0"/>
                <a:cs typeface="Tahoma" pitchFamily="34" charset="0"/>
              </a:rPr>
              <a:t>Remain Faithful (Jn. 8:31; Rev. 2:10)</a:t>
            </a:r>
          </a:p>
        </p:txBody>
      </p:sp>
      <p:sp>
        <p:nvSpPr>
          <p:cNvPr id="6148" name="Text Box 4"/>
          <p:cNvSpPr txBox="1">
            <a:spLocks noChangeArrowheads="1"/>
          </p:cNvSpPr>
          <p:nvPr/>
        </p:nvSpPr>
        <p:spPr bwMode="auto">
          <a:xfrm>
            <a:off x="0" y="4972456"/>
            <a:ext cx="9144000" cy="1692771"/>
          </a:xfrm>
          <a:prstGeom prst="rect">
            <a:avLst/>
          </a:prstGeom>
          <a:noFill/>
          <a:ln w="9525">
            <a:noFill/>
            <a:miter lim="800000"/>
            <a:headEnd/>
            <a:tailEnd/>
          </a:ln>
          <a:effectLst/>
        </p:spPr>
        <p:txBody>
          <a:bodyPr wrap="square">
            <a:spAutoFit/>
          </a:bodyPr>
          <a:lstStyle/>
          <a:p>
            <a:pPr algn="ctr" fontAlgn="auto">
              <a:spcBef>
                <a:spcPts val="0"/>
              </a:spcBef>
              <a:spcAft>
                <a:spcPts val="0"/>
              </a:spcAft>
              <a:buNone/>
              <a:defRPr/>
            </a:pPr>
            <a:r>
              <a:rPr lang="en-US" sz="4000" b="1" u="sng" dirty="0">
                <a:solidFill>
                  <a:srgbClr val="0000FF"/>
                </a:solidFill>
                <a:effectLst>
                  <a:outerShdw blurRad="38100" dist="38100" dir="2700000" algn="tl">
                    <a:srgbClr val="FFFFFF"/>
                  </a:outerShdw>
                </a:effectLst>
                <a:latin typeface="Calisto MT" pitchFamily="18" charset="0"/>
              </a:rPr>
              <a:t>For The Erring Child:</a:t>
            </a:r>
            <a:r>
              <a:rPr lang="en-US" sz="4000" b="1" dirty="0">
                <a:solidFill>
                  <a:srgbClr val="0000FF"/>
                </a:solidFill>
                <a:effectLst>
                  <a:outerShdw blurRad="38100" dist="38100" dir="2700000" algn="tl">
                    <a:srgbClr val="FFFFFF"/>
                  </a:outerShdw>
                </a:effectLst>
                <a:latin typeface="Calisto MT" pitchFamily="18" charset="0"/>
              </a:rPr>
              <a:t> </a:t>
            </a:r>
          </a:p>
          <a:p>
            <a:pPr algn="ctr" fontAlgn="auto">
              <a:spcBef>
                <a:spcPts val="0"/>
              </a:spcBef>
              <a:spcAft>
                <a:spcPts val="0"/>
              </a:spcAft>
              <a:buNone/>
              <a:defRPr/>
            </a:pPr>
            <a:r>
              <a:rPr lang="en-US" sz="3200" b="1" dirty="0">
                <a:solidFill>
                  <a:schemeClr val="tx1"/>
                </a:solidFill>
                <a:latin typeface="Arial" pitchFamily="34" charset="0"/>
                <a:cs typeface="Arial" pitchFamily="34" charset="0"/>
              </a:rPr>
              <a:t>Repent (Acts 8:22), Confess (I Jn. 1:9),</a:t>
            </a:r>
          </a:p>
          <a:p>
            <a:pPr algn="ctr" fontAlgn="auto">
              <a:spcBef>
                <a:spcPts val="0"/>
              </a:spcBef>
              <a:spcAft>
                <a:spcPts val="0"/>
              </a:spcAft>
              <a:buNone/>
              <a:defRPr/>
            </a:pPr>
            <a:r>
              <a:rPr lang="en-US" sz="3200" b="1" dirty="0">
                <a:solidFill>
                  <a:schemeClr val="tx1"/>
                </a:solidFill>
                <a:latin typeface="Arial" pitchFamily="34" charset="0"/>
                <a:cs typeface="Arial" pitchFamily="34" charset="0"/>
              </a:rPr>
              <a:t>Pray (Acts 8:22)</a:t>
            </a:r>
          </a:p>
        </p:txBody>
      </p:sp>
      <p:sp>
        <p:nvSpPr>
          <p:cNvPr id="11270" name="Line 5"/>
          <p:cNvSpPr>
            <a:spLocks noChangeShapeType="1"/>
          </p:cNvSpPr>
          <p:nvPr/>
        </p:nvSpPr>
        <p:spPr bwMode="auto">
          <a:xfrm>
            <a:off x="533400" y="838200"/>
            <a:ext cx="8153400" cy="0"/>
          </a:xfrm>
          <a:prstGeom prst="line">
            <a:avLst/>
          </a:prstGeom>
          <a:noFill/>
          <a:ln w="28575">
            <a:solidFill>
              <a:schemeClr val="tx1"/>
            </a:solidFill>
            <a:round/>
            <a:headEnd/>
            <a:tailEnd/>
          </a:ln>
        </p:spPr>
        <p:txBody>
          <a:bodyPr/>
          <a:lstStyle/>
          <a:p>
            <a:endParaRPr lang="en-US"/>
          </a:p>
        </p:txBody>
      </p:sp>
    </p:spTree>
    <p:extLst>
      <p:ext uri="{BB962C8B-B14F-4D97-AF65-F5344CB8AC3E}">
        <p14:creationId xmlns:p14="http://schemas.microsoft.com/office/powerpoint/2010/main" val="2672577531"/>
      </p:ext>
    </p:extLst>
  </p:cSld>
  <p:clrMapOvr>
    <a:masterClrMapping/>
  </p:clrMapOvr>
  <mc:AlternateContent xmlns:mc="http://schemas.openxmlformats.org/markup-compatibility/2006">
    <mc:Choice xmlns:p14="http://schemas.microsoft.com/office/powerpoint/2010/main" Requires="p14">
      <p:transition spd="slow" p14:dur="3000" advTm="210000">
        <p14:shred/>
      </p:transition>
    </mc:Choice>
    <mc:Fallback>
      <p:transition spd="slow" advTm="21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circle(out)">
                                      <p:cBhvr>
                                        <p:cTn id="7" dur="2000"/>
                                        <p:tgtEl>
                                          <p:spTgt spid="6147">
                                            <p:txEl>
                                              <p:pRg st="0" end="0"/>
                                            </p:txEl>
                                          </p:spTgt>
                                        </p:tgtEl>
                                      </p:cBhvr>
                                    </p:animEffect>
                                  </p:childTnLst>
                                </p:cTn>
                              </p:par>
                            </p:childTnLst>
                          </p:cTn>
                        </p:par>
                        <p:par>
                          <p:cTn id="8" fill="hold">
                            <p:stCondLst>
                              <p:cond delay="2000"/>
                            </p:stCondLst>
                            <p:childTnLst>
                              <p:par>
                                <p:cTn id="9" presetID="6" presetClass="entr" presetSubtype="32" fill="hold" nodeType="after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Effect transition="in" filter="circle(out)">
                                      <p:cBhvr>
                                        <p:cTn id="11" dur="2000"/>
                                        <p:tgtEl>
                                          <p:spTgt spid="6147">
                                            <p:txEl>
                                              <p:pRg st="1" end="1"/>
                                            </p:txEl>
                                          </p:spTgt>
                                        </p:tgtEl>
                                      </p:cBhvr>
                                    </p:animEffect>
                                  </p:childTnLst>
                                </p:cTn>
                              </p:par>
                            </p:childTnLst>
                          </p:cTn>
                        </p:par>
                        <p:par>
                          <p:cTn id="12" fill="hold">
                            <p:stCondLst>
                              <p:cond delay="4000"/>
                            </p:stCondLst>
                            <p:childTnLst>
                              <p:par>
                                <p:cTn id="13" presetID="6" presetClass="entr" presetSubtype="32" fill="hold" nodeType="after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circle(out)">
                                      <p:cBhvr>
                                        <p:cTn id="15" dur="2000"/>
                                        <p:tgtEl>
                                          <p:spTgt spid="6147">
                                            <p:txEl>
                                              <p:pRg st="2" end="2"/>
                                            </p:txEl>
                                          </p:spTgt>
                                        </p:tgtEl>
                                      </p:cBhvr>
                                    </p:animEffect>
                                  </p:childTnLst>
                                </p:cTn>
                              </p:par>
                            </p:childTnLst>
                          </p:cTn>
                        </p:par>
                        <p:par>
                          <p:cTn id="16" fill="hold">
                            <p:stCondLst>
                              <p:cond delay="6000"/>
                            </p:stCondLst>
                            <p:childTnLst>
                              <p:par>
                                <p:cTn id="17" presetID="6" presetClass="entr" presetSubtype="32" fill="hold" nodeType="after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Effect transition="in" filter="circle(out)">
                                      <p:cBhvr>
                                        <p:cTn id="19" dur="2000"/>
                                        <p:tgtEl>
                                          <p:spTgt spid="6147">
                                            <p:txEl>
                                              <p:pRg st="3" end="3"/>
                                            </p:txEl>
                                          </p:spTgt>
                                        </p:tgtEl>
                                      </p:cBhvr>
                                    </p:animEffect>
                                  </p:childTnLst>
                                </p:cTn>
                              </p:par>
                            </p:childTnLst>
                          </p:cTn>
                        </p:par>
                        <p:par>
                          <p:cTn id="20" fill="hold">
                            <p:stCondLst>
                              <p:cond delay="8000"/>
                            </p:stCondLst>
                            <p:childTnLst>
                              <p:par>
                                <p:cTn id="21" presetID="6" presetClass="entr" presetSubtype="32" fill="hold" nodeType="after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Effect transition="in" filter="circle(out)">
                                      <p:cBhvr>
                                        <p:cTn id="23" dur="2000"/>
                                        <p:tgtEl>
                                          <p:spTgt spid="6147">
                                            <p:txEl>
                                              <p:pRg st="4" end="4"/>
                                            </p:txEl>
                                          </p:spTgt>
                                        </p:tgtEl>
                                      </p:cBhvr>
                                    </p:animEffect>
                                  </p:childTnLst>
                                </p:cTn>
                              </p:par>
                            </p:childTnLst>
                          </p:cTn>
                        </p:par>
                        <p:par>
                          <p:cTn id="24" fill="hold">
                            <p:stCondLst>
                              <p:cond delay="10000"/>
                            </p:stCondLst>
                            <p:childTnLst>
                              <p:par>
                                <p:cTn id="25" presetID="6" presetClass="entr" presetSubtype="32" fill="hold" nodeType="after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animEffect transition="in" filter="circle(out)">
                                      <p:cBhvr>
                                        <p:cTn id="27" dur="2000"/>
                                        <p:tgtEl>
                                          <p:spTgt spid="6147">
                                            <p:txEl>
                                              <p:pRg st="5" end="5"/>
                                            </p:txEl>
                                          </p:spTgt>
                                        </p:tgtEl>
                                      </p:cBhvr>
                                    </p:animEffect>
                                  </p:childTnLst>
                                </p:cTn>
                              </p:par>
                            </p:childTnLst>
                          </p:cTn>
                        </p:par>
                        <p:par>
                          <p:cTn id="28" fill="hold">
                            <p:stCondLst>
                              <p:cond delay="12000"/>
                            </p:stCondLst>
                            <p:childTnLst>
                              <p:par>
                                <p:cTn id="29" presetID="6" presetClass="entr" presetSubtype="16" fill="hold" grpId="0" nodeType="afterEffect">
                                  <p:stCondLst>
                                    <p:cond delay="0"/>
                                  </p:stCondLst>
                                  <p:childTnLst>
                                    <p:set>
                                      <p:cBhvr>
                                        <p:cTn id="30" dur="1" fill="hold">
                                          <p:stCondLst>
                                            <p:cond delay="0"/>
                                          </p:stCondLst>
                                        </p:cTn>
                                        <p:tgtEl>
                                          <p:spTgt spid="11266"/>
                                        </p:tgtEl>
                                        <p:attrNameLst>
                                          <p:attrName>style.visibility</p:attrName>
                                        </p:attrNameLst>
                                      </p:cBhvr>
                                      <p:to>
                                        <p:strVal val="visible"/>
                                      </p:to>
                                    </p:set>
                                    <p:animEffect transition="in" filter="circle(in)">
                                      <p:cBhvr>
                                        <p:cTn id="31" dur="2000"/>
                                        <p:tgtEl>
                                          <p:spTgt spid="11266"/>
                                        </p:tgtEl>
                                      </p:cBhvr>
                                    </p:animEffect>
                                  </p:childTnLst>
                                </p:cTn>
                              </p:par>
                            </p:childTnLst>
                          </p:cTn>
                        </p:par>
                        <p:par>
                          <p:cTn id="32" fill="hold">
                            <p:stCondLst>
                              <p:cond delay="14000"/>
                            </p:stCondLst>
                            <p:childTnLst>
                              <p:par>
                                <p:cTn id="33" presetID="6" presetClass="entr" presetSubtype="32" fill="hold" grpId="0" nodeType="afterEffect">
                                  <p:stCondLst>
                                    <p:cond delay="0"/>
                                  </p:stCondLst>
                                  <p:childTnLst>
                                    <p:set>
                                      <p:cBhvr>
                                        <p:cTn id="34" dur="1" fill="hold">
                                          <p:stCondLst>
                                            <p:cond delay="0"/>
                                          </p:stCondLst>
                                        </p:cTn>
                                        <p:tgtEl>
                                          <p:spTgt spid="6148"/>
                                        </p:tgtEl>
                                        <p:attrNameLst>
                                          <p:attrName>style.visibility</p:attrName>
                                        </p:attrNameLst>
                                      </p:cBhvr>
                                      <p:to>
                                        <p:strVal val="visible"/>
                                      </p:to>
                                    </p:set>
                                    <p:animEffect transition="in" filter="circle(out)">
                                      <p:cBhvr>
                                        <p:cTn id="35" dur="20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P spid="61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5"/>
          </p:nvPr>
        </p:nvSpPr>
        <p:spPr>
          <a:xfrm>
            <a:off x="457200" y="6488113"/>
            <a:ext cx="3352800" cy="365125"/>
          </a:xfrm>
        </p:spPr>
        <p:txBody>
          <a:bodyPr/>
          <a:lstStyle/>
          <a:p>
            <a:pPr>
              <a:defRPr/>
            </a:pPr>
            <a:r>
              <a:rPr lang="en-US"/>
              <a:t>I Am Resolved</a:t>
            </a:r>
            <a:endParaRPr lang="en-US" dirty="0"/>
          </a:p>
        </p:txBody>
      </p:sp>
      <p:sp>
        <p:nvSpPr>
          <p:cNvPr id="90114" name="Rectangle 2"/>
          <p:cNvSpPr>
            <a:spLocks noGrp="1" noChangeArrowheads="1"/>
          </p:cNvSpPr>
          <p:nvPr>
            <p:ph type="title"/>
          </p:nvPr>
        </p:nvSpPr>
        <p:spPr>
          <a:xfrm>
            <a:off x="0" y="0"/>
            <a:ext cx="9144000" cy="654050"/>
          </a:xfrm>
        </p:spPr>
        <p:txBody>
          <a:bodyPr/>
          <a:lstStyle/>
          <a:p>
            <a:pPr marL="0" indent="0" eaLnBrk="1" fontAlgn="auto" hangingPunct="1">
              <a:spcAft>
                <a:spcPts val="0"/>
              </a:spcAft>
              <a:buClr>
                <a:schemeClr val="accent6">
                  <a:lumMod val="75000"/>
                </a:schemeClr>
              </a:buClr>
              <a:buNone/>
              <a:defRPr/>
            </a:pPr>
            <a:r>
              <a:rPr lang="en-US" sz="2800" u="sng" dirty="0">
                <a:solidFill>
                  <a:schemeClr val="tx1"/>
                </a:solidFill>
                <a:latin typeface="Arial" pitchFamily="34" charset="0"/>
                <a:cs typeface="Arial" pitchFamily="34" charset="0"/>
              </a:rPr>
              <a:t>Intro </a:t>
            </a:r>
          </a:p>
        </p:txBody>
      </p:sp>
      <p:sp>
        <p:nvSpPr>
          <p:cNvPr id="9" name="Text Box 8"/>
          <p:cNvSpPr txBox="1">
            <a:spLocks noChangeArrowheads="1"/>
          </p:cNvSpPr>
          <p:nvPr/>
        </p:nvSpPr>
        <p:spPr bwMode="auto">
          <a:xfrm>
            <a:off x="81116" y="3864114"/>
            <a:ext cx="8991600" cy="1384995"/>
          </a:xfrm>
          <a:prstGeom prst="rect">
            <a:avLst/>
          </a:prstGeom>
          <a:solidFill>
            <a:schemeClr val="accent2">
              <a:lumMod val="20000"/>
              <a:lumOff val="80000"/>
            </a:schemeClr>
          </a:solidFill>
          <a:ln w="19050">
            <a:solidFill>
              <a:srgbClr val="002060"/>
            </a:solidFill>
          </a:ln>
          <a:effectLst/>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b="1" dirty="0">
                <a:solidFill>
                  <a:srgbClr val="002060"/>
                </a:solidFill>
                <a:latin typeface="Tahoma" pitchFamily="34" charset="0"/>
                <a:cs typeface="Times New Roman" pitchFamily="18" charset="0"/>
              </a:rPr>
              <a:t>II Cor. 13:5</a:t>
            </a:r>
          </a:p>
          <a:p>
            <a:pPr>
              <a:defRPr/>
            </a:pPr>
            <a:r>
              <a:rPr lang="en-US" sz="2000" dirty="0">
                <a:solidFill>
                  <a:srgbClr val="006600"/>
                </a:solidFill>
                <a:latin typeface="Tahoma" pitchFamily="34" charset="0"/>
                <a:cs typeface="Times New Roman" pitchFamily="18" charset="0"/>
              </a:rPr>
              <a:t>5.  Test yourselves to see if you are in the faith; examine yourselves! Or do you not recognize this about yourselves, that Jesus Christ is in you--unless indeed you fail the test?</a:t>
            </a:r>
          </a:p>
        </p:txBody>
      </p:sp>
      <p:sp>
        <p:nvSpPr>
          <p:cNvPr id="8" name="Text Box 6"/>
          <p:cNvSpPr txBox="1">
            <a:spLocks noChangeArrowheads="1"/>
          </p:cNvSpPr>
          <p:nvPr/>
        </p:nvSpPr>
        <p:spPr bwMode="auto">
          <a:xfrm>
            <a:off x="4916" y="654050"/>
            <a:ext cx="9144000"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a:solidFill>
                  <a:schemeClr val="accent1"/>
                </a:solidFill>
                <a:latin typeface="Tahoma" pitchFamily="34" charset="0"/>
                <a:cs typeface="Times New Roman" pitchFamily="18" charset="0"/>
              </a:rPr>
              <a:t>As one year fades into the archives of history, many </a:t>
            </a:r>
          </a:p>
          <a:p>
            <a:pPr eaLnBrk="1" hangingPunct="1"/>
            <a:r>
              <a:rPr lang="en-US" sz="2400" b="1" dirty="0">
                <a:solidFill>
                  <a:schemeClr val="accent1"/>
                </a:solidFill>
                <a:latin typeface="Tahoma" pitchFamily="34" charset="0"/>
                <a:cs typeface="Times New Roman" pitchFamily="18" charset="0"/>
              </a:rPr>
              <a:t>people turn their attention on the new year</a:t>
            </a:r>
            <a:endParaRPr lang="en-US" sz="2000" dirty="0">
              <a:solidFill>
                <a:schemeClr val="tx2"/>
              </a:solidFill>
              <a:latin typeface="Tahoma" pitchFamily="34" charset="0"/>
              <a:cs typeface="Times New Roman" pitchFamily="18" charset="0"/>
            </a:endParaRPr>
          </a:p>
          <a:p>
            <a:pPr>
              <a:buClr>
                <a:schemeClr val="hlink"/>
              </a:buClr>
              <a:buSzPct val="115000"/>
              <a:buFont typeface="Wingdings" pitchFamily="2" charset="2"/>
              <a:buChar char="Ø"/>
            </a:pPr>
            <a:r>
              <a:rPr lang="en-US" sz="2000" b="1" dirty="0">
                <a:solidFill>
                  <a:schemeClr val="tx2"/>
                </a:solidFill>
                <a:latin typeface="Tahoma" pitchFamily="34" charset="0"/>
                <a:cs typeface="Times New Roman" pitchFamily="18" charset="0"/>
              </a:rPr>
              <a:t>Many will make resolutions – most or all won’t be kept!</a:t>
            </a:r>
            <a:endParaRPr lang="en-US" sz="2000" dirty="0">
              <a:solidFill>
                <a:schemeClr val="tx2"/>
              </a:solidFill>
              <a:latin typeface="Tahoma" pitchFamily="34" charset="0"/>
              <a:cs typeface="Times New Roman" pitchFamily="18" charset="0"/>
            </a:endParaRPr>
          </a:p>
        </p:txBody>
      </p:sp>
      <p:sp>
        <p:nvSpPr>
          <p:cNvPr id="11" name="Text Box 6"/>
          <p:cNvSpPr txBox="1">
            <a:spLocks noChangeArrowheads="1"/>
          </p:cNvSpPr>
          <p:nvPr/>
        </p:nvSpPr>
        <p:spPr bwMode="auto">
          <a:xfrm>
            <a:off x="0" y="1792823"/>
            <a:ext cx="9144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buClr>
                <a:schemeClr val="hlink"/>
              </a:buClr>
              <a:buSzPct val="115000"/>
              <a:buFont typeface="Wingdings" pitchFamily="2" charset="2"/>
              <a:buChar char="Ø"/>
            </a:pPr>
            <a:r>
              <a:rPr lang="en-US" sz="2000" b="1" dirty="0">
                <a:solidFill>
                  <a:schemeClr val="tx2"/>
                </a:solidFill>
                <a:latin typeface="Tahoma" pitchFamily="34" charset="0"/>
                <a:cs typeface="Times New Roman" pitchFamily="18" charset="0"/>
              </a:rPr>
              <a:t>Resolution: </a:t>
            </a:r>
            <a:r>
              <a:rPr lang="en-US" sz="2000" dirty="0">
                <a:solidFill>
                  <a:schemeClr val="tx2"/>
                </a:solidFill>
                <a:latin typeface="Tahoma" pitchFamily="34" charset="0"/>
                <a:cs typeface="Times New Roman" pitchFamily="18" charset="0"/>
              </a:rPr>
              <a:t>To declare one’s opinion, intent or purpose; determination (Webster’s)</a:t>
            </a:r>
          </a:p>
        </p:txBody>
      </p:sp>
      <p:sp>
        <p:nvSpPr>
          <p:cNvPr id="12" name="Text Box 6"/>
          <p:cNvSpPr txBox="1">
            <a:spLocks noChangeArrowheads="1"/>
          </p:cNvSpPr>
          <p:nvPr/>
        </p:nvSpPr>
        <p:spPr bwMode="auto">
          <a:xfrm>
            <a:off x="0" y="2895600"/>
            <a:ext cx="9144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400" b="1" dirty="0">
                <a:solidFill>
                  <a:schemeClr val="accent1"/>
                </a:solidFill>
                <a:latin typeface="Tahoma" pitchFamily="34" charset="0"/>
                <a:cs typeface="Times New Roman" pitchFamily="18" charset="0"/>
              </a:rPr>
              <a:t>Resolutions are silly and seem to be made in jest – </a:t>
            </a:r>
          </a:p>
          <a:p>
            <a:pPr algn="ctr" eaLnBrk="1" hangingPunct="1"/>
            <a:r>
              <a:rPr lang="en-US" sz="2400" b="1" dirty="0">
                <a:solidFill>
                  <a:schemeClr val="accent1"/>
                </a:solidFill>
                <a:latin typeface="Tahoma" pitchFamily="34" charset="0"/>
                <a:cs typeface="Times New Roman" pitchFamily="18" charset="0"/>
              </a:rPr>
              <a:t>But close spiritual examination is needed!</a:t>
            </a:r>
            <a:endParaRPr lang="en-US" sz="2000" dirty="0">
              <a:solidFill>
                <a:schemeClr val="tx2"/>
              </a:solidFill>
              <a:latin typeface="Tahoma" pitchFamily="34" charset="0"/>
              <a:cs typeface="Times New Roman" pitchFamily="18" charset="0"/>
            </a:endParaRPr>
          </a:p>
        </p:txBody>
      </p:sp>
      <p:sp>
        <p:nvSpPr>
          <p:cNvPr id="13" name="Text Box 6"/>
          <p:cNvSpPr txBox="1">
            <a:spLocks noChangeArrowheads="1"/>
          </p:cNvSpPr>
          <p:nvPr/>
        </p:nvSpPr>
        <p:spPr bwMode="auto">
          <a:xfrm>
            <a:off x="4916" y="5349340"/>
            <a:ext cx="9144000"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a:solidFill>
                  <a:schemeClr val="accent1"/>
                </a:solidFill>
                <a:latin typeface="Tahoma" pitchFamily="34" charset="0"/>
                <a:cs typeface="Times New Roman" pitchFamily="18" charset="0"/>
              </a:rPr>
              <a:t>There are resolutions that must be kept if we are to spend</a:t>
            </a:r>
          </a:p>
          <a:p>
            <a:pPr eaLnBrk="1" hangingPunct="1"/>
            <a:r>
              <a:rPr lang="en-US" sz="2400" b="1" dirty="0">
                <a:solidFill>
                  <a:schemeClr val="accent1"/>
                </a:solidFill>
                <a:latin typeface="Tahoma" pitchFamily="34" charset="0"/>
                <a:cs typeface="Times New Roman" pitchFamily="18" charset="0"/>
              </a:rPr>
              <a:t>eternity with God!</a:t>
            </a:r>
            <a:endParaRPr lang="en-US" sz="2000" dirty="0">
              <a:solidFill>
                <a:schemeClr val="tx2"/>
              </a:solidFill>
              <a:latin typeface="Tahoma" pitchFamily="34" charset="0"/>
              <a:cs typeface="Times New Roman" pitchFamily="18" charset="0"/>
            </a:endParaRPr>
          </a:p>
          <a:p>
            <a:pPr>
              <a:buClr>
                <a:schemeClr val="hlink"/>
              </a:buClr>
              <a:buSzPct val="115000"/>
              <a:buFont typeface="Wingdings" pitchFamily="2" charset="2"/>
              <a:buChar char="Ø"/>
            </a:pPr>
            <a:r>
              <a:rPr lang="en-US" sz="2000" b="1" dirty="0">
                <a:solidFill>
                  <a:schemeClr val="tx2"/>
                </a:solidFill>
                <a:latin typeface="Tahoma" pitchFamily="34" charset="0"/>
                <a:cs typeface="Times New Roman" pitchFamily="18" charset="0"/>
              </a:rPr>
              <a:t>Resolved: </a:t>
            </a:r>
            <a:r>
              <a:rPr lang="en-US" sz="2000" dirty="0">
                <a:solidFill>
                  <a:schemeClr val="tx2"/>
                </a:solidFill>
                <a:latin typeface="Tahoma" pitchFamily="34" charset="0"/>
                <a:cs typeface="Times New Roman" pitchFamily="18" charset="0"/>
              </a:rPr>
              <a:t>Firm in purpose or intent; determined (Webster’s) </a:t>
            </a:r>
          </a:p>
        </p:txBody>
      </p:sp>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
                                        </p:tgtEl>
                                        <p:attrNameLst>
                                          <p:attrName>style.visibility</p:attrName>
                                        </p:attrNameLst>
                                      </p:cBhvr>
                                      <p:to>
                                        <p:strVal val="visible"/>
                                      </p:to>
                                    </p:set>
                                  </p:childTnLst>
                                </p:cTn>
                              </p:par>
                            </p:childTnLst>
                          </p:cTn>
                        </p:par>
                        <p:par>
                          <p:cTn id="15" fill="hold">
                            <p:stCondLst>
                              <p:cond delay="500"/>
                            </p:stCondLst>
                            <p:childTnLst>
                              <p:par>
                                <p:cTn id="16" presetID="1" presetClass="entr" presetSubtype="0" fill="hold" grpId="0" nodeType="afterEffect">
                                  <p:stCondLst>
                                    <p:cond delay="0"/>
                                  </p:stCondLst>
                                  <p:childTnLst>
                                    <p:set>
                                      <p:cBhvr>
                                        <p:cTn id="17" dur="1" fill="hold">
                                          <p:stCondLst>
                                            <p:cond delay="499"/>
                                          </p:stCondLst>
                                        </p:cTn>
                                        <p:tgtEl>
                                          <p:spTgt spid="9"/>
                                        </p:tgtEl>
                                        <p:attrNameLst>
                                          <p:attrName>style.visibility</p:attrName>
                                        </p:attrNameLst>
                                      </p:cBhvr>
                                      <p:to>
                                        <p:strVal val="visible"/>
                                      </p:to>
                                    </p:set>
                                  </p:childTnLst>
                                </p:cTn>
                              </p:par>
                            </p:childTnLst>
                          </p:cTn>
                        </p:par>
                        <p:par>
                          <p:cTn id="18" fill="hold">
                            <p:stCondLst>
                              <p:cond delay="1000"/>
                            </p:stCondLst>
                            <p:childTnLst>
                              <p:par>
                                <p:cTn id="19" presetID="1" presetClass="entr" presetSubtype="0" fill="hold" grpId="0" nodeType="afterEffect">
                                  <p:stCondLst>
                                    <p:cond delay="0"/>
                                  </p:stCondLst>
                                  <p:childTnLst>
                                    <p:set>
                                      <p:cBhvr>
                                        <p:cTn id="20" dur="1" fill="hold">
                                          <p:stCondLst>
                                            <p:cond delay="499"/>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P spid="8" grpId="0" autoUpdateAnimBg="0"/>
      <p:bldP spid="11" grpId="0" autoUpdateAnimBg="0"/>
      <p:bldP spid="12" grpId="0" autoUpdateAnimBg="0"/>
      <p:bldP spid="13"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5"/>
          </p:nvPr>
        </p:nvSpPr>
        <p:spPr>
          <a:xfrm>
            <a:off x="457200" y="6488113"/>
            <a:ext cx="3352800" cy="365125"/>
          </a:xfrm>
        </p:spPr>
        <p:txBody>
          <a:bodyPr/>
          <a:lstStyle/>
          <a:p>
            <a:pPr>
              <a:defRPr/>
            </a:pPr>
            <a:r>
              <a:rPr lang="en-US" dirty="0"/>
              <a:t>I Am Resolved</a:t>
            </a:r>
          </a:p>
        </p:txBody>
      </p:sp>
      <p:sp>
        <p:nvSpPr>
          <p:cNvPr id="90114" name="Rectangle 2"/>
          <p:cNvSpPr>
            <a:spLocks noGrp="1" noChangeArrowheads="1"/>
          </p:cNvSpPr>
          <p:nvPr>
            <p:ph type="title"/>
          </p:nvPr>
        </p:nvSpPr>
        <p:spPr>
          <a:xfrm>
            <a:off x="0" y="0"/>
            <a:ext cx="9144000" cy="654050"/>
          </a:xfrm>
        </p:spPr>
        <p:txBody>
          <a:bodyPr/>
          <a:lstStyle/>
          <a:p>
            <a:pPr marL="0" indent="0" eaLnBrk="1" fontAlgn="auto" hangingPunct="1">
              <a:spcAft>
                <a:spcPts val="0"/>
              </a:spcAft>
              <a:buClr>
                <a:schemeClr val="accent6">
                  <a:lumMod val="75000"/>
                </a:schemeClr>
              </a:buClr>
              <a:buNone/>
              <a:defRPr/>
            </a:pPr>
            <a:r>
              <a:rPr lang="en-US" sz="2800" u="sng" dirty="0">
                <a:solidFill>
                  <a:schemeClr val="tx1"/>
                </a:solidFill>
                <a:latin typeface="Arial" pitchFamily="34" charset="0"/>
                <a:cs typeface="Arial" pitchFamily="34" charset="0"/>
              </a:rPr>
              <a:t>Intro </a:t>
            </a:r>
          </a:p>
        </p:txBody>
      </p:sp>
      <p:sp>
        <p:nvSpPr>
          <p:cNvPr id="8" name="Text Box 5"/>
          <p:cNvSpPr txBox="1">
            <a:spLocks noChangeArrowheads="1"/>
          </p:cNvSpPr>
          <p:nvPr/>
        </p:nvSpPr>
        <p:spPr bwMode="auto">
          <a:xfrm>
            <a:off x="0" y="304800"/>
            <a:ext cx="7620000"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a:solidFill>
                  <a:schemeClr val="accent1"/>
                </a:solidFill>
                <a:latin typeface="Tahoma" pitchFamily="34" charset="0"/>
                <a:cs typeface="Times New Roman" pitchFamily="18" charset="0"/>
              </a:rPr>
              <a:t>Palmer </a:t>
            </a:r>
            <a:r>
              <a:rPr lang="en-US" sz="2400" b="1" dirty="0" err="1">
                <a:solidFill>
                  <a:schemeClr val="accent1"/>
                </a:solidFill>
                <a:latin typeface="Tahoma" pitchFamily="34" charset="0"/>
                <a:cs typeface="Times New Roman" pitchFamily="18" charset="0"/>
              </a:rPr>
              <a:t>Hartsough</a:t>
            </a:r>
            <a:r>
              <a:rPr lang="en-US" sz="2400" b="1" dirty="0">
                <a:solidFill>
                  <a:schemeClr val="accent1"/>
                </a:solidFill>
                <a:latin typeface="Tahoma" pitchFamily="34" charset="0"/>
                <a:cs typeface="Times New Roman" pitchFamily="18" charset="0"/>
              </a:rPr>
              <a:t> (1844-1932):</a:t>
            </a:r>
          </a:p>
          <a:p>
            <a:pPr eaLnBrk="1" hangingPunct="1"/>
            <a:r>
              <a:rPr lang="en-US" sz="2400" b="1" dirty="0">
                <a:solidFill>
                  <a:schemeClr val="accent1"/>
                </a:solidFill>
                <a:latin typeface="Tahoma" pitchFamily="34" charset="0"/>
                <a:cs typeface="Times New Roman" pitchFamily="18" charset="0"/>
              </a:rPr>
              <a:t>“I Am Resolved” (1896)</a:t>
            </a:r>
          </a:p>
          <a:p>
            <a:pPr>
              <a:buClr>
                <a:schemeClr val="hlink"/>
              </a:buClr>
              <a:buSzPct val="115000"/>
              <a:buFont typeface="Wingdings" pitchFamily="2" charset="2"/>
              <a:buChar char="Ø"/>
            </a:pPr>
            <a:r>
              <a:rPr lang="en-US" sz="2000" dirty="0">
                <a:solidFill>
                  <a:schemeClr val="tx2"/>
                </a:solidFill>
                <a:latin typeface="Tahoma" pitchFamily="34" charset="0"/>
                <a:cs typeface="Times New Roman" pitchFamily="18" charset="0"/>
              </a:rPr>
              <a:t>Palmer </a:t>
            </a:r>
            <a:r>
              <a:rPr lang="en-US" sz="2000" dirty="0" err="1">
                <a:solidFill>
                  <a:schemeClr val="tx2"/>
                </a:solidFill>
                <a:latin typeface="Tahoma" pitchFamily="34" charset="0"/>
                <a:cs typeface="Times New Roman" pitchFamily="18" charset="0"/>
              </a:rPr>
              <a:t>Hartsough</a:t>
            </a:r>
            <a:r>
              <a:rPr lang="en-US" sz="2000" dirty="0">
                <a:solidFill>
                  <a:schemeClr val="tx2"/>
                </a:solidFill>
                <a:latin typeface="Tahoma" pitchFamily="34" charset="0"/>
                <a:cs typeface="Times New Roman" pitchFamily="18" charset="0"/>
              </a:rPr>
              <a:t> was a Baptist preacher and music teacher and lyrics composer.</a:t>
            </a:r>
          </a:p>
          <a:p>
            <a:pPr>
              <a:buClr>
                <a:schemeClr val="hlink"/>
              </a:buClr>
              <a:buSzPct val="115000"/>
              <a:buFont typeface="Wingdings" pitchFamily="2" charset="2"/>
              <a:buChar char="Ø"/>
            </a:pPr>
            <a:r>
              <a:rPr lang="en-US" sz="2000" dirty="0">
                <a:solidFill>
                  <a:schemeClr val="tx2"/>
                </a:solidFill>
                <a:latin typeface="Tahoma" pitchFamily="34" charset="0"/>
                <a:cs typeface="Times New Roman" pitchFamily="18" charset="0"/>
              </a:rPr>
              <a:t>In 1893, he moved to Cincinnati, Ohio, where he joined the Fillmore Music Company – in his lifetime he wrote over a thousand hymns.</a:t>
            </a:r>
          </a:p>
          <a:p>
            <a:pPr>
              <a:buClr>
                <a:schemeClr val="hlink"/>
              </a:buClr>
              <a:buSzPct val="115000"/>
              <a:buFont typeface="Wingdings" pitchFamily="2" charset="2"/>
              <a:buChar char="Ø"/>
            </a:pPr>
            <a:r>
              <a:rPr lang="en-US" sz="2000" dirty="0">
                <a:solidFill>
                  <a:schemeClr val="tx2"/>
                </a:solidFill>
                <a:latin typeface="Tahoma" pitchFamily="34" charset="0"/>
                <a:cs typeface="Times New Roman" pitchFamily="18" charset="0"/>
              </a:rPr>
              <a:t>I Am Resolved, was composed in 1896. The tune (Endeavor) was composed by James Henry Fillmore (1849-1936). </a:t>
            </a:r>
          </a:p>
          <a:p>
            <a:pPr>
              <a:buClr>
                <a:schemeClr val="hlink"/>
              </a:buClr>
              <a:buSzPct val="115000"/>
              <a:buFont typeface="Wingdings" pitchFamily="2" charset="2"/>
              <a:buChar char="Ø"/>
            </a:pPr>
            <a:r>
              <a:rPr lang="en-US" sz="2000" dirty="0">
                <a:solidFill>
                  <a:schemeClr val="tx2"/>
                </a:solidFill>
                <a:latin typeface="Tahoma" pitchFamily="34" charset="0"/>
                <a:cs typeface="Times New Roman" pitchFamily="18" charset="0"/>
              </a:rPr>
              <a:t>The song was produced in 1896 as a delegation song for Ohio representatives at the World Endeavor Convention in San Francisco, CA, to honor its founder, Frances E. Clark. Fourteen trains of people sang it from Ohio to San Francisco.</a:t>
            </a:r>
          </a:p>
          <a:p>
            <a:pPr>
              <a:buClr>
                <a:schemeClr val="hlink"/>
              </a:buClr>
              <a:buSzPct val="115000"/>
              <a:buFont typeface="Wingdings" pitchFamily="2" charset="2"/>
              <a:buChar char="Ø"/>
            </a:pPr>
            <a:r>
              <a:rPr lang="en-US" sz="2000" dirty="0">
                <a:solidFill>
                  <a:schemeClr val="tx2"/>
                </a:solidFill>
                <a:latin typeface="Tahoma" pitchFamily="34" charset="0"/>
                <a:cs typeface="Times New Roman" pitchFamily="18" charset="0"/>
              </a:rPr>
              <a:t>Its first hymnbook appearance was in </a:t>
            </a:r>
            <a:r>
              <a:rPr lang="en-US" sz="2000" i="1" dirty="0">
                <a:solidFill>
                  <a:schemeClr val="tx2"/>
                </a:solidFill>
                <a:latin typeface="Tahoma" pitchFamily="34" charset="0"/>
                <a:cs typeface="Times New Roman" pitchFamily="18" charset="0"/>
              </a:rPr>
              <a:t>The Praise Hymnal, </a:t>
            </a:r>
            <a:r>
              <a:rPr lang="en-US" sz="2000" dirty="0">
                <a:solidFill>
                  <a:schemeClr val="tx2"/>
                </a:solidFill>
                <a:latin typeface="Tahoma" pitchFamily="34" charset="0"/>
                <a:cs typeface="Times New Roman" pitchFamily="18" charset="0"/>
              </a:rPr>
              <a:t>published by Fillmore (1896).</a:t>
            </a:r>
          </a:p>
        </p:txBody>
      </p:sp>
      <p:sp>
        <p:nvSpPr>
          <p:cNvPr id="9" name="Text Box 7"/>
          <p:cNvSpPr txBox="1">
            <a:spLocks noChangeArrowheads="1"/>
          </p:cNvSpPr>
          <p:nvPr/>
        </p:nvSpPr>
        <p:spPr bwMode="auto">
          <a:xfrm>
            <a:off x="0" y="5309907"/>
            <a:ext cx="73914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400" b="1" dirty="0">
                <a:latin typeface="Tahoma" pitchFamily="34" charset="0"/>
                <a:cs typeface="Times New Roman" pitchFamily="18" charset="0"/>
              </a:rPr>
              <a:t>In our walk with God there are many things about which we must be able to say, </a:t>
            </a:r>
          </a:p>
          <a:p>
            <a:pPr algn="ctr" eaLnBrk="1" hangingPunct="1"/>
            <a:r>
              <a:rPr lang="en-US" sz="2400" b="1" dirty="0">
                <a:latin typeface="Tahoma" pitchFamily="34" charset="0"/>
                <a:cs typeface="Times New Roman" pitchFamily="18" charset="0"/>
              </a:rPr>
              <a:t>“I Am Resolved!”</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43800" y="4159175"/>
            <a:ext cx="1623589" cy="2691605"/>
          </a:xfrm>
          <a:prstGeom prst="rect">
            <a:avLst/>
          </a:prstGeom>
        </p:spPr>
      </p:pic>
      <p:pic>
        <p:nvPicPr>
          <p:cNvPr id="7" name="Picture 6" descr="Palmer Hartsough">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7772400" y="762000"/>
            <a:ext cx="1371600" cy="2851150"/>
          </a:xfrm>
          <a:prstGeom prst="rect">
            <a:avLst/>
          </a:prstGeom>
          <a:noFill/>
          <a:ln>
            <a:noFill/>
          </a:ln>
        </p:spPr>
      </p:pic>
    </p:spTree>
    <p:extLst>
      <p:ext uri="{BB962C8B-B14F-4D97-AF65-F5344CB8AC3E}">
        <p14:creationId xmlns:p14="http://schemas.microsoft.com/office/powerpoint/2010/main" val="932651930"/>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5"/>
          </p:nvPr>
        </p:nvSpPr>
        <p:spPr>
          <a:xfrm>
            <a:off x="457200" y="6548438"/>
            <a:ext cx="3352800" cy="309562"/>
          </a:xfrm>
        </p:spPr>
        <p:txBody>
          <a:bodyPr/>
          <a:lstStyle/>
          <a:p>
            <a:pPr>
              <a:defRPr/>
            </a:pPr>
            <a:r>
              <a:rPr lang="en-US"/>
              <a:t>I Am Resolved</a:t>
            </a:r>
            <a:endParaRPr lang="en-US" dirty="0"/>
          </a:p>
        </p:txBody>
      </p:sp>
      <p:sp>
        <p:nvSpPr>
          <p:cNvPr id="157698" name="Rectangle 1026"/>
          <p:cNvSpPr>
            <a:spLocks noGrp="1" noChangeArrowheads="1"/>
          </p:cNvSpPr>
          <p:nvPr>
            <p:ph type="title"/>
          </p:nvPr>
        </p:nvSpPr>
        <p:spPr>
          <a:xfrm>
            <a:off x="14748" y="182519"/>
            <a:ext cx="9144000" cy="652462"/>
          </a:xfrm>
        </p:spPr>
        <p:txBody>
          <a:bodyPr/>
          <a:lstStyle/>
          <a:p>
            <a:pPr marL="0" indent="0" eaLnBrk="1" fontAlgn="auto" hangingPunct="1">
              <a:spcAft>
                <a:spcPts val="0"/>
              </a:spcAft>
              <a:buClr>
                <a:schemeClr val="accent6">
                  <a:lumMod val="75000"/>
                </a:schemeClr>
              </a:buClr>
              <a:buNone/>
              <a:defRPr/>
            </a:pPr>
            <a:r>
              <a:rPr lang="en-US" sz="2800" u="sng" dirty="0">
                <a:solidFill>
                  <a:schemeClr val="tx1"/>
                </a:solidFill>
                <a:latin typeface="Arial" pitchFamily="34" charset="0"/>
                <a:cs typeface="Arial" pitchFamily="34" charset="0"/>
              </a:rPr>
              <a:t>I Am Resolved: Not to be Charmed by the World</a:t>
            </a:r>
          </a:p>
        </p:txBody>
      </p:sp>
      <p:sp>
        <p:nvSpPr>
          <p:cNvPr id="5" name="Text Box 3"/>
          <p:cNvSpPr txBox="1">
            <a:spLocks noChangeArrowheads="1"/>
          </p:cNvSpPr>
          <p:nvPr/>
        </p:nvSpPr>
        <p:spPr bwMode="auto">
          <a:xfrm>
            <a:off x="65088" y="695265"/>
            <a:ext cx="8991600" cy="707886"/>
          </a:xfrm>
          <a:prstGeom prst="rect">
            <a:avLst/>
          </a:prstGeom>
          <a:solidFill>
            <a:schemeClr val="bg2">
              <a:lumMod val="90000"/>
            </a:schemeClr>
          </a:solidFill>
          <a:ln w="28575">
            <a:solidFill>
              <a:schemeClr val="bg2">
                <a:lumMod val="50000"/>
              </a:schemeClr>
            </a:solidFill>
          </a:ln>
          <a:effectLst/>
          <a:ex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sz="2000" dirty="0">
                <a:solidFill>
                  <a:srgbClr val="002060"/>
                </a:solidFill>
                <a:latin typeface="Tahoma" pitchFamily="34" charset="0"/>
                <a:cs typeface="Times New Roman" pitchFamily="18" charset="0"/>
              </a:rPr>
              <a:t>"I am resolved no longer to linger, Charmed by the world’s delight; Things that are higher, things that are nobler, These have allured my sight."</a:t>
            </a:r>
          </a:p>
        </p:txBody>
      </p:sp>
      <p:sp>
        <p:nvSpPr>
          <p:cNvPr id="6" name="Text Box 6"/>
          <p:cNvSpPr txBox="1">
            <a:spLocks noChangeArrowheads="1"/>
          </p:cNvSpPr>
          <p:nvPr/>
        </p:nvSpPr>
        <p:spPr bwMode="auto">
          <a:xfrm>
            <a:off x="-11112" y="1775054"/>
            <a:ext cx="9144000"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a:solidFill>
                  <a:schemeClr val="accent1"/>
                </a:solidFill>
                <a:latin typeface="Tahoma" pitchFamily="34" charset="0"/>
                <a:cs typeface="Times New Roman" pitchFamily="18" charset="0"/>
              </a:rPr>
              <a:t>We should linger no longer because now is the accepted </a:t>
            </a:r>
          </a:p>
          <a:p>
            <a:pPr eaLnBrk="1" hangingPunct="1"/>
            <a:r>
              <a:rPr lang="en-US" sz="2400" b="1" dirty="0">
                <a:solidFill>
                  <a:schemeClr val="accent1"/>
                </a:solidFill>
                <a:latin typeface="Tahoma" pitchFamily="34" charset="0"/>
                <a:cs typeface="Times New Roman" pitchFamily="18" charset="0"/>
              </a:rPr>
              <a:t>time for salvation!</a:t>
            </a:r>
            <a:endParaRPr lang="en-US" sz="2000" dirty="0">
              <a:solidFill>
                <a:schemeClr val="tx2"/>
              </a:solidFill>
              <a:latin typeface="Tahoma" pitchFamily="34" charset="0"/>
              <a:cs typeface="Times New Roman" pitchFamily="18" charset="0"/>
            </a:endParaRPr>
          </a:p>
          <a:p>
            <a:pPr>
              <a:buClr>
                <a:schemeClr val="hlink"/>
              </a:buClr>
              <a:buSzPct val="115000"/>
              <a:buFont typeface="Wingdings" pitchFamily="2" charset="2"/>
              <a:buChar char="Ø"/>
            </a:pPr>
            <a:r>
              <a:rPr lang="en-US" sz="2000" b="1" dirty="0">
                <a:solidFill>
                  <a:schemeClr val="tx2"/>
                </a:solidFill>
                <a:latin typeface="Tahoma" pitchFamily="34" charset="0"/>
                <a:cs typeface="Times New Roman" pitchFamily="18" charset="0"/>
              </a:rPr>
              <a:t>II Cor. 6:2; Heb. 3:1: </a:t>
            </a:r>
            <a:r>
              <a:rPr lang="en-US" sz="2000" dirty="0">
                <a:solidFill>
                  <a:schemeClr val="tx2"/>
                </a:solidFill>
                <a:latin typeface="Tahoma" pitchFamily="34" charset="0"/>
                <a:cs typeface="Times New Roman" pitchFamily="18" charset="0"/>
              </a:rPr>
              <a:t>Saints are “partakers of a heavenly calling.”</a:t>
            </a:r>
          </a:p>
        </p:txBody>
      </p:sp>
      <p:sp>
        <p:nvSpPr>
          <p:cNvPr id="8" name="Text Box 6"/>
          <p:cNvSpPr txBox="1">
            <a:spLocks noChangeArrowheads="1"/>
          </p:cNvSpPr>
          <p:nvPr/>
        </p:nvSpPr>
        <p:spPr bwMode="auto">
          <a:xfrm>
            <a:off x="0" y="3733800"/>
            <a:ext cx="6851904" cy="2369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a:solidFill>
                  <a:schemeClr val="accent1"/>
                </a:solidFill>
                <a:latin typeface="Tahoma" pitchFamily="34" charset="0"/>
                <a:cs typeface="Times New Roman" pitchFamily="18" charset="0"/>
              </a:rPr>
              <a:t>The world tempts us to linger longer by its</a:t>
            </a:r>
          </a:p>
          <a:p>
            <a:pPr eaLnBrk="1" hangingPunct="1"/>
            <a:r>
              <a:rPr lang="en-US" sz="2400" b="1" dirty="0">
                <a:solidFill>
                  <a:schemeClr val="accent1"/>
                </a:solidFill>
                <a:latin typeface="Tahoma" pitchFamily="34" charset="0"/>
                <a:cs typeface="Times New Roman" pitchFamily="18" charset="0"/>
              </a:rPr>
              <a:t>delights</a:t>
            </a:r>
            <a:endParaRPr lang="en-US" sz="2000" dirty="0">
              <a:solidFill>
                <a:schemeClr val="tx2"/>
              </a:solidFill>
              <a:latin typeface="Tahoma" pitchFamily="34" charset="0"/>
              <a:cs typeface="Times New Roman" pitchFamily="18" charset="0"/>
            </a:endParaRPr>
          </a:p>
          <a:p>
            <a:pPr>
              <a:buClr>
                <a:schemeClr val="hlink"/>
              </a:buClr>
              <a:buSzPct val="115000"/>
              <a:buFont typeface="Wingdings" pitchFamily="2" charset="2"/>
              <a:buChar char="Ø"/>
            </a:pPr>
            <a:r>
              <a:rPr lang="en-US" sz="2000" b="1" dirty="0">
                <a:solidFill>
                  <a:schemeClr val="tx2"/>
                </a:solidFill>
                <a:latin typeface="Tahoma" pitchFamily="34" charset="0"/>
                <a:cs typeface="Times New Roman" pitchFamily="18" charset="0"/>
              </a:rPr>
              <a:t>I Jn. 2:15-16: </a:t>
            </a:r>
            <a:r>
              <a:rPr lang="en-US" sz="2000" dirty="0">
                <a:solidFill>
                  <a:schemeClr val="tx2"/>
                </a:solidFill>
                <a:latin typeface="Tahoma" pitchFamily="34" charset="0"/>
                <a:cs typeface="Times New Roman" pitchFamily="18" charset="0"/>
              </a:rPr>
              <a:t>Not to love the world! </a:t>
            </a:r>
            <a:r>
              <a:rPr lang="en-US" sz="2000" i="1" dirty="0">
                <a:solidFill>
                  <a:schemeClr val="tx2"/>
                </a:solidFill>
                <a:latin typeface="Tahoma" pitchFamily="34" charset="0"/>
                <a:cs typeface="Times New Roman" pitchFamily="18" charset="0"/>
              </a:rPr>
              <a:t>(Mt. 6:19-21; Mk. 8:36; Col. 3:2).</a:t>
            </a:r>
          </a:p>
          <a:p>
            <a:pPr>
              <a:buClr>
                <a:schemeClr val="hlink"/>
              </a:buClr>
              <a:buSzPct val="115000"/>
              <a:buFont typeface="Wingdings" pitchFamily="2" charset="2"/>
              <a:buChar char="Ø"/>
            </a:pPr>
            <a:r>
              <a:rPr lang="en-US" sz="2000" b="1" dirty="0">
                <a:solidFill>
                  <a:schemeClr val="tx2"/>
                </a:solidFill>
                <a:latin typeface="Tahoma" pitchFamily="34" charset="0"/>
                <a:cs typeface="Times New Roman" pitchFamily="18" charset="0"/>
              </a:rPr>
              <a:t>Heb. 11:25; I Jn. 2:17: </a:t>
            </a:r>
            <a:r>
              <a:rPr lang="en-US" sz="2000" dirty="0">
                <a:solidFill>
                  <a:schemeClr val="tx2"/>
                </a:solidFill>
                <a:latin typeface="Tahoma" pitchFamily="34" charset="0"/>
                <a:cs typeface="Times New Roman" pitchFamily="18" charset="0"/>
              </a:rPr>
              <a:t>The world and its “passing pleasures of sin” will one day “pass away” – the one who obeys God will live forever!</a:t>
            </a:r>
          </a:p>
        </p:txBody>
      </p:sp>
      <p:pic>
        <p:nvPicPr>
          <p:cNvPr id="3" name="Picture 2">
            <a:extLst>
              <a:ext uri="{FF2B5EF4-FFF2-40B4-BE49-F238E27FC236}">
                <a16:creationId xmlns:a16="http://schemas.microsoft.com/office/drawing/2014/main" id="{1AF7839A-647E-4395-9753-7C359EA006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66652" y="3206496"/>
            <a:ext cx="2292096" cy="3651504"/>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
                                        </p:tgtEl>
                                        <p:attrNameLst>
                                          <p:attrName>style.visibility</p:attrName>
                                        </p:attrNameLst>
                                      </p:cBhvr>
                                      <p:to>
                                        <p:strVal val="visible"/>
                                      </p:to>
                                    </p:set>
                                  </p:childTnLst>
                                </p:cTn>
                              </p:par>
                            </p:childTnLst>
                          </p:cTn>
                        </p:par>
                        <p:par>
                          <p:cTn id="11" fill="hold">
                            <p:stCondLst>
                              <p:cond delay="500"/>
                            </p:stCondLst>
                            <p:childTnLst>
                              <p:par>
                                <p:cTn id="12" presetID="53" presetClass="entr" presetSubtype="16" fill="hold" nodeType="after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8"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990E223-EC6D-4CFC-8BFD-EEA7CFE7EF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24" y="3148204"/>
            <a:ext cx="5018152" cy="3342089"/>
          </a:xfrm>
          <a:prstGeom prst="rect">
            <a:avLst/>
          </a:prstGeom>
        </p:spPr>
      </p:pic>
      <p:sp>
        <p:nvSpPr>
          <p:cNvPr id="7" name="Footer Placeholder 4"/>
          <p:cNvSpPr>
            <a:spLocks noGrp="1"/>
          </p:cNvSpPr>
          <p:nvPr>
            <p:ph type="ftr" sz="quarter" idx="15"/>
          </p:nvPr>
        </p:nvSpPr>
        <p:spPr>
          <a:xfrm>
            <a:off x="457200" y="6548438"/>
            <a:ext cx="3352800" cy="309562"/>
          </a:xfrm>
        </p:spPr>
        <p:txBody>
          <a:bodyPr/>
          <a:lstStyle/>
          <a:p>
            <a:pPr>
              <a:defRPr/>
            </a:pPr>
            <a:r>
              <a:rPr lang="en-US"/>
              <a:t>I Am Resolved</a:t>
            </a:r>
            <a:endParaRPr lang="en-US" dirty="0"/>
          </a:p>
        </p:txBody>
      </p:sp>
      <p:sp>
        <p:nvSpPr>
          <p:cNvPr id="157698" name="Rectangle 1026"/>
          <p:cNvSpPr>
            <a:spLocks noGrp="1" noChangeArrowheads="1"/>
          </p:cNvSpPr>
          <p:nvPr>
            <p:ph type="title"/>
          </p:nvPr>
        </p:nvSpPr>
        <p:spPr>
          <a:xfrm>
            <a:off x="0" y="208333"/>
            <a:ext cx="9144000" cy="652462"/>
          </a:xfrm>
        </p:spPr>
        <p:txBody>
          <a:bodyPr/>
          <a:lstStyle/>
          <a:p>
            <a:pPr marL="0" indent="0" eaLnBrk="1" fontAlgn="auto" hangingPunct="1">
              <a:spcAft>
                <a:spcPts val="0"/>
              </a:spcAft>
              <a:buClr>
                <a:schemeClr val="accent6">
                  <a:lumMod val="75000"/>
                </a:schemeClr>
              </a:buClr>
              <a:buNone/>
              <a:defRPr/>
            </a:pPr>
            <a:r>
              <a:rPr lang="en-US" sz="2800" u="sng" dirty="0">
                <a:solidFill>
                  <a:schemeClr val="tx1"/>
                </a:solidFill>
                <a:latin typeface="Arial" pitchFamily="34" charset="0"/>
                <a:cs typeface="Arial" pitchFamily="34" charset="0"/>
              </a:rPr>
              <a:t>I Am Resolved: Not to be Charmed by the World</a:t>
            </a:r>
          </a:p>
        </p:txBody>
      </p:sp>
      <p:sp>
        <p:nvSpPr>
          <p:cNvPr id="5" name="Text Box 3"/>
          <p:cNvSpPr txBox="1">
            <a:spLocks noChangeArrowheads="1"/>
          </p:cNvSpPr>
          <p:nvPr/>
        </p:nvSpPr>
        <p:spPr bwMode="auto">
          <a:xfrm>
            <a:off x="80188" y="887343"/>
            <a:ext cx="8991600" cy="707886"/>
          </a:xfrm>
          <a:prstGeom prst="rect">
            <a:avLst/>
          </a:prstGeom>
          <a:solidFill>
            <a:schemeClr val="bg2">
              <a:lumMod val="90000"/>
            </a:schemeClr>
          </a:solidFill>
          <a:ln w="28575">
            <a:solidFill>
              <a:schemeClr val="bg2">
                <a:lumMod val="50000"/>
              </a:schemeClr>
            </a:solidFill>
          </a:ln>
          <a:effectLst/>
          <a:extLst/>
        </p:spPr>
        <p:txBody>
          <a:bodyPr>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sz="2000" dirty="0">
                <a:solidFill>
                  <a:srgbClr val="002060"/>
                </a:solidFill>
                <a:latin typeface="Tahoma" pitchFamily="34" charset="0"/>
                <a:cs typeface="Times New Roman" pitchFamily="18" charset="0"/>
              </a:rPr>
              <a:t>"I am resolved no longer to linger, Charmed by the world’s delight; Things that are higher, things that are nobler, These have allured my sight."</a:t>
            </a:r>
          </a:p>
        </p:txBody>
      </p:sp>
      <p:sp>
        <p:nvSpPr>
          <p:cNvPr id="9" name="Text Box 6"/>
          <p:cNvSpPr txBox="1">
            <a:spLocks noChangeArrowheads="1"/>
          </p:cNvSpPr>
          <p:nvPr/>
        </p:nvSpPr>
        <p:spPr bwMode="auto">
          <a:xfrm>
            <a:off x="0" y="1944841"/>
            <a:ext cx="8012112"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a:solidFill>
                  <a:schemeClr val="accent1"/>
                </a:solidFill>
                <a:latin typeface="Tahoma" pitchFamily="34" charset="0"/>
                <a:cs typeface="Times New Roman" pitchFamily="18" charset="0"/>
              </a:rPr>
              <a:t>We need to set our affections on things that are </a:t>
            </a:r>
          </a:p>
          <a:p>
            <a:pPr eaLnBrk="1" hangingPunct="1"/>
            <a:r>
              <a:rPr lang="en-US" sz="2400" b="1" dirty="0">
                <a:solidFill>
                  <a:schemeClr val="accent1"/>
                </a:solidFill>
                <a:latin typeface="Tahoma" pitchFamily="34" charset="0"/>
                <a:cs typeface="Times New Roman" pitchFamily="18" charset="0"/>
              </a:rPr>
              <a:t>higher and nobler!</a:t>
            </a:r>
          </a:p>
          <a:p>
            <a:pPr>
              <a:buClr>
                <a:schemeClr val="hlink"/>
              </a:buClr>
              <a:buSzPct val="115000"/>
              <a:buFont typeface="Wingdings" pitchFamily="2" charset="2"/>
              <a:buChar char="Ø"/>
            </a:pPr>
            <a:r>
              <a:rPr lang="it-IT" sz="2000" b="1" dirty="0">
                <a:solidFill>
                  <a:schemeClr val="tx2"/>
                </a:solidFill>
                <a:latin typeface="Tahoma" pitchFamily="34" charset="0"/>
                <a:cs typeface="Times New Roman" pitchFamily="18" charset="0"/>
              </a:rPr>
              <a:t>II Cor. 4:16-18; Phil. 4:8; Col. 3:1-2</a:t>
            </a:r>
            <a:endParaRPr lang="en-US" sz="2000" dirty="0">
              <a:solidFill>
                <a:schemeClr val="tx2"/>
              </a:solidFill>
              <a:latin typeface="Tahoma" pitchFamily="34" charset="0"/>
              <a:cs typeface="Times New Roman" pitchFamily="18" charset="0"/>
            </a:endParaRPr>
          </a:p>
        </p:txBody>
      </p:sp>
      <p:sp>
        <p:nvSpPr>
          <p:cNvPr id="10" name="Text Box 8"/>
          <p:cNvSpPr txBox="1">
            <a:spLocks noChangeArrowheads="1"/>
          </p:cNvSpPr>
          <p:nvPr/>
        </p:nvSpPr>
        <p:spPr bwMode="auto">
          <a:xfrm>
            <a:off x="5319252" y="2514227"/>
            <a:ext cx="3752536" cy="3539430"/>
          </a:xfrm>
          <a:prstGeom prst="rect">
            <a:avLst/>
          </a:prstGeom>
          <a:solidFill>
            <a:schemeClr val="accent2">
              <a:lumMod val="20000"/>
              <a:lumOff val="80000"/>
            </a:schemeClr>
          </a:solidFill>
          <a:ln w="19050">
            <a:solidFill>
              <a:srgbClr val="002060"/>
            </a:solidFill>
          </a:ln>
          <a:effectLst/>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b="1" dirty="0">
                <a:solidFill>
                  <a:srgbClr val="002060"/>
                </a:solidFill>
                <a:latin typeface="Tahoma" pitchFamily="34" charset="0"/>
                <a:cs typeface="Times New Roman" pitchFamily="18" charset="0"/>
              </a:rPr>
              <a:t>Phil. 4:8</a:t>
            </a:r>
          </a:p>
          <a:p>
            <a:pPr>
              <a:defRPr/>
            </a:pPr>
            <a:r>
              <a:rPr lang="en-US" sz="2000" dirty="0">
                <a:solidFill>
                  <a:srgbClr val="006600"/>
                </a:solidFill>
                <a:latin typeface="Tahoma" pitchFamily="34" charset="0"/>
                <a:cs typeface="Times New Roman" pitchFamily="18" charset="0"/>
              </a:rPr>
              <a:t>8.  Finally, brethren, whatever is true, whatever is honorable, whatever is right, whatever is pure, whatever is lovely, whatever is of good repute, if there is any excellence and if anything worthy of praise, dwell on these things.</a:t>
            </a:r>
          </a:p>
        </p:txBody>
      </p:sp>
      <p:sp>
        <p:nvSpPr>
          <p:cNvPr id="11" name="Text Box 7"/>
          <p:cNvSpPr txBox="1">
            <a:spLocks noChangeArrowheads="1"/>
          </p:cNvSpPr>
          <p:nvPr/>
        </p:nvSpPr>
        <p:spPr bwMode="auto">
          <a:xfrm>
            <a:off x="0" y="3480420"/>
            <a:ext cx="5018152"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800" b="1" dirty="0">
                <a:ln>
                  <a:solidFill>
                    <a:schemeClr val="bg1"/>
                  </a:solidFill>
                </a:ln>
                <a:solidFill>
                  <a:sysClr val="windowText" lastClr="000000"/>
                </a:solidFill>
                <a:effectLst>
                  <a:glow rad="228600">
                    <a:schemeClr val="accent2">
                      <a:satMod val="175000"/>
                      <a:alpha val="40000"/>
                    </a:schemeClr>
                  </a:glow>
                </a:effectLst>
                <a:latin typeface="Tahoma" pitchFamily="34" charset="0"/>
                <a:cs typeface="Times New Roman" pitchFamily="18" charset="0"/>
              </a:rPr>
              <a:t>The world and all it</a:t>
            </a:r>
          </a:p>
          <a:p>
            <a:pPr algn="ctr" eaLnBrk="1" hangingPunct="1"/>
            <a:r>
              <a:rPr lang="en-US" sz="2800" b="1" dirty="0">
                <a:ln>
                  <a:solidFill>
                    <a:schemeClr val="bg1"/>
                  </a:solidFill>
                </a:ln>
                <a:solidFill>
                  <a:sysClr val="windowText" lastClr="000000"/>
                </a:solidFill>
                <a:effectLst>
                  <a:glow rad="228600">
                    <a:schemeClr val="accent2">
                      <a:satMod val="175000"/>
                      <a:alpha val="40000"/>
                    </a:schemeClr>
                  </a:glow>
                </a:effectLst>
                <a:latin typeface="Tahoma" pitchFamily="34" charset="0"/>
                <a:cs typeface="Times New Roman" pitchFamily="18" charset="0"/>
              </a:rPr>
              <a:t>contains will one day perish! </a:t>
            </a:r>
          </a:p>
          <a:p>
            <a:pPr algn="ctr" eaLnBrk="1" hangingPunct="1"/>
            <a:endParaRPr lang="en-US" sz="2800" b="1" dirty="0">
              <a:ln>
                <a:solidFill>
                  <a:schemeClr val="bg1"/>
                </a:solidFill>
              </a:ln>
              <a:solidFill>
                <a:sysClr val="windowText" lastClr="000000"/>
              </a:solidFill>
              <a:effectLst>
                <a:glow rad="228600">
                  <a:schemeClr val="accent2">
                    <a:satMod val="175000"/>
                    <a:alpha val="40000"/>
                  </a:schemeClr>
                </a:glow>
              </a:effectLst>
              <a:latin typeface="Tahoma" pitchFamily="34" charset="0"/>
              <a:cs typeface="Times New Roman" pitchFamily="18" charset="0"/>
            </a:endParaRPr>
          </a:p>
          <a:p>
            <a:pPr algn="ctr" eaLnBrk="1" hangingPunct="1"/>
            <a:r>
              <a:rPr lang="en-US" sz="2800" b="1" dirty="0">
                <a:ln>
                  <a:solidFill>
                    <a:schemeClr val="bg1"/>
                  </a:solidFill>
                </a:ln>
                <a:solidFill>
                  <a:sysClr val="windowText" lastClr="000000"/>
                </a:solidFill>
                <a:effectLst>
                  <a:glow rad="228600">
                    <a:schemeClr val="accent2">
                      <a:satMod val="175000"/>
                      <a:alpha val="40000"/>
                    </a:schemeClr>
                  </a:glow>
                </a:effectLst>
                <a:latin typeface="Tahoma" pitchFamily="34" charset="0"/>
                <a:cs typeface="Times New Roman" pitchFamily="18" charset="0"/>
              </a:rPr>
              <a:t>Where is your treasure laid up?</a:t>
            </a:r>
          </a:p>
        </p:txBody>
      </p:sp>
    </p:spTree>
    <p:extLst>
      <p:ext uri="{BB962C8B-B14F-4D97-AF65-F5344CB8AC3E}">
        <p14:creationId xmlns:p14="http://schemas.microsoft.com/office/powerpoint/2010/main" val="2512264025"/>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0"/>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1000" fill="hold"/>
                                        <p:tgtEl>
                                          <p:spTgt spid="11"/>
                                        </p:tgtEl>
                                        <p:attrNameLst>
                                          <p:attrName>ppt_w</p:attrName>
                                        </p:attrNameLst>
                                      </p:cBhvr>
                                      <p:tavLst>
                                        <p:tav tm="0">
                                          <p:val>
                                            <p:fltVal val="0"/>
                                          </p:val>
                                        </p:tav>
                                        <p:tav tm="100000">
                                          <p:val>
                                            <p:strVal val="#ppt_w"/>
                                          </p:val>
                                        </p:tav>
                                      </p:tavLst>
                                    </p:anim>
                                    <p:anim calcmode="lin" valueType="num">
                                      <p:cBhvr>
                                        <p:cTn id="15" dur="1000" fill="hold"/>
                                        <p:tgtEl>
                                          <p:spTgt spid="11"/>
                                        </p:tgtEl>
                                        <p:attrNameLst>
                                          <p:attrName>ppt_h</p:attrName>
                                        </p:attrNameLst>
                                      </p:cBhvr>
                                      <p:tavLst>
                                        <p:tav tm="0">
                                          <p:val>
                                            <p:fltVal val="0"/>
                                          </p:val>
                                        </p:tav>
                                        <p:tav tm="100000">
                                          <p:val>
                                            <p:strVal val="#ppt_h"/>
                                          </p:val>
                                        </p:tav>
                                      </p:tavLst>
                                    </p:anim>
                                    <p:anim calcmode="lin" valueType="num">
                                      <p:cBhvr>
                                        <p:cTn id="16" dur="1000" fill="hold"/>
                                        <p:tgtEl>
                                          <p:spTgt spid="11"/>
                                        </p:tgtEl>
                                        <p:attrNameLst>
                                          <p:attrName>style.rotation</p:attrName>
                                        </p:attrNameLst>
                                      </p:cBhvr>
                                      <p:tavLst>
                                        <p:tav tm="0">
                                          <p:val>
                                            <p:fltVal val="90"/>
                                          </p:val>
                                        </p:tav>
                                        <p:tav tm="100000">
                                          <p:val>
                                            <p:fltVal val="0"/>
                                          </p:val>
                                        </p:tav>
                                      </p:tavLst>
                                    </p:anim>
                                    <p:animEffect transition="in" filter="fade">
                                      <p:cBhvr>
                                        <p:cTn id="17" dur="1000"/>
                                        <p:tgtEl>
                                          <p:spTgt spid="11"/>
                                        </p:tgtEl>
                                      </p:cBhvr>
                                    </p:animEffect>
                                  </p:childTnLst>
                                </p:cTn>
                              </p:par>
                              <p:par>
                                <p:cTn id="18" presetID="31" presetClass="entr" presetSubtype="0" fill="hold" nodeType="with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p:cTn id="20" dur="1000" fill="hold"/>
                                        <p:tgtEl>
                                          <p:spTgt spid="3"/>
                                        </p:tgtEl>
                                        <p:attrNameLst>
                                          <p:attrName>ppt_w</p:attrName>
                                        </p:attrNameLst>
                                      </p:cBhvr>
                                      <p:tavLst>
                                        <p:tav tm="0">
                                          <p:val>
                                            <p:fltVal val="0"/>
                                          </p:val>
                                        </p:tav>
                                        <p:tav tm="100000">
                                          <p:val>
                                            <p:strVal val="#ppt_w"/>
                                          </p:val>
                                        </p:tav>
                                      </p:tavLst>
                                    </p:anim>
                                    <p:anim calcmode="lin" valueType="num">
                                      <p:cBhvr>
                                        <p:cTn id="21" dur="1000" fill="hold"/>
                                        <p:tgtEl>
                                          <p:spTgt spid="3"/>
                                        </p:tgtEl>
                                        <p:attrNameLst>
                                          <p:attrName>ppt_h</p:attrName>
                                        </p:attrNameLst>
                                      </p:cBhvr>
                                      <p:tavLst>
                                        <p:tav tm="0">
                                          <p:val>
                                            <p:fltVal val="0"/>
                                          </p:val>
                                        </p:tav>
                                        <p:tav tm="100000">
                                          <p:val>
                                            <p:strVal val="#ppt_h"/>
                                          </p:val>
                                        </p:tav>
                                      </p:tavLst>
                                    </p:anim>
                                    <p:anim calcmode="lin" valueType="num">
                                      <p:cBhvr>
                                        <p:cTn id="22" dur="1000" fill="hold"/>
                                        <p:tgtEl>
                                          <p:spTgt spid="3"/>
                                        </p:tgtEl>
                                        <p:attrNameLst>
                                          <p:attrName>style.rotation</p:attrName>
                                        </p:attrNameLst>
                                      </p:cBhvr>
                                      <p:tavLst>
                                        <p:tav tm="0">
                                          <p:val>
                                            <p:fltVal val="90"/>
                                          </p:val>
                                        </p:tav>
                                        <p:tav tm="100000">
                                          <p:val>
                                            <p:fltVal val="0"/>
                                          </p:val>
                                        </p:tav>
                                      </p:tavLst>
                                    </p:anim>
                                    <p:animEffect transition="in" filter="fade">
                                      <p:cBhvr>
                                        <p:cTn id="23"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P spid="10" grpId="0" animBg="1" autoUpdateAnimBg="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5"/>
          </p:nvPr>
        </p:nvSpPr>
        <p:spPr>
          <a:xfrm>
            <a:off x="457200" y="6548438"/>
            <a:ext cx="3352800" cy="309562"/>
          </a:xfrm>
        </p:spPr>
        <p:txBody>
          <a:bodyPr/>
          <a:lstStyle/>
          <a:p>
            <a:pPr>
              <a:defRPr/>
            </a:pPr>
            <a:r>
              <a:rPr lang="en-US"/>
              <a:t>I Am Resolved</a:t>
            </a:r>
            <a:endParaRPr lang="en-US" dirty="0"/>
          </a:p>
        </p:txBody>
      </p:sp>
      <p:sp>
        <p:nvSpPr>
          <p:cNvPr id="157698" name="Rectangle 1026"/>
          <p:cNvSpPr>
            <a:spLocks noGrp="1" noChangeArrowheads="1"/>
          </p:cNvSpPr>
          <p:nvPr>
            <p:ph type="title"/>
          </p:nvPr>
        </p:nvSpPr>
        <p:spPr>
          <a:xfrm>
            <a:off x="14748" y="136688"/>
            <a:ext cx="9144000" cy="652462"/>
          </a:xfrm>
        </p:spPr>
        <p:txBody>
          <a:bodyPr/>
          <a:lstStyle/>
          <a:p>
            <a:pPr marL="0" indent="0" eaLnBrk="1" fontAlgn="auto" hangingPunct="1">
              <a:spcAft>
                <a:spcPts val="0"/>
              </a:spcAft>
              <a:buClr>
                <a:schemeClr val="accent6">
                  <a:lumMod val="75000"/>
                </a:schemeClr>
              </a:buClr>
              <a:buNone/>
              <a:defRPr/>
            </a:pPr>
            <a:r>
              <a:rPr lang="en-US" sz="2800" u="sng" dirty="0">
                <a:solidFill>
                  <a:schemeClr val="tx1"/>
                </a:solidFill>
                <a:latin typeface="Arial" pitchFamily="34" charset="0"/>
                <a:cs typeface="Arial" pitchFamily="34" charset="0"/>
              </a:rPr>
              <a:t>I Am Resolved: To Go to the Savior</a:t>
            </a:r>
          </a:p>
        </p:txBody>
      </p:sp>
      <p:sp>
        <p:nvSpPr>
          <p:cNvPr id="5" name="Text Box 3"/>
          <p:cNvSpPr txBox="1">
            <a:spLocks noChangeArrowheads="1"/>
          </p:cNvSpPr>
          <p:nvPr/>
        </p:nvSpPr>
        <p:spPr bwMode="auto">
          <a:xfrm>
            <a:off x="85392" y="725898"/>
            <a:ext cx="9002712" cy="707886"/>
          </a:xfrm>
          <a:prstGeom prst="rect">
            <a:avLst/>
          </a:prstGeom>
          <a:solidFill>
            <a:schemeClr val="bg2">
              <a:lumMod val="90000"/>
            </a:schemeClr>
          </a:solidFill>
          <a:ln w="28575">
            <a:solidFill>
              <a:schemeClr val="bg2">
                <a:lumMod val="50000"/>
              </a:schemeClr>
            </a:solidFill>
          </a:ln>
          <a:effectLst/>
          <a:extLst/>
        </p:spPr>
        <p:txBody>
          <a:bodyPr wrap="square">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sz="2000" dirty="0">
                <a:solidFill>
                  <a:srgbClr val="002060"/>
                </a:solidFill>
                <a:latin typeface="Tahoma" pitchFamily="34" charset="0"/>
                <a:cs typeface="Times New Roman" pitchFamily="18" charset="0"/>
              </a:rPr>
              <a:t>"I am resolved to go to the Savior, Leaving my sin and strife; He is the true One, He is the just One, He hath the words of life."</a:t>
            </a:r>
          </a:p>
        </p:txBody>
      </p:sp>
      <p:sp>
        <p:nvSpPr>
          <p:cNvPr id="6" name="Text Box 6"/>
          <p:cNvSpPr txBox="1">
            <a:spLocks noChangeArrowheads="1"/>
          </p:cNvSpPr>
          <p:nvPr/>
        </p:nvSpPr>
        <p:spPr bwMode="auto">
          <a:xfrm>
            <a:off x="0" y="1616843"/>
            <a:ext cx="91440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a:solidFill>
                  <a:schemeClr val="accent1"/>
                </a:solidFill>
                <a:latin typeface="Tahoma" pitchFamily="34" charset="0"/>
                <a:cs typeface="Times New Roman" pitchFamily="18" charset="0"/>
              </a:rPr>
              <a:t>Jesus Christ came to be the Savior of the world</a:t>
            </a:r>
            <a:endParaRPr lang="en-US" sz="2000" dirty="0">
              <a:solidFill>
                <a:schemeClr val="tx2"/>
              </a:solidFill>
              <a:latin typeface="Tahoma" pitchFamily="34" charset="0"/>
              <a:cs typeface="Times New Roman" pitchFamily="18" charset="0"/>
            </a:endParaRPr>
          </a:p>
          <a:p>
            <a:pPr>
              <a:buClr>
                <a:schemeClr val="hlink"/>
              </a:buClr>
              <a:buSzPct val="115000"/>
              <a:buFont typeface="Wingdings" pitchFamily="2" charset="2"/>
              <a:buChar char="Ø"/>
            </a:pPr>
            <a:r>
              <a:rPr lang="en-US" sz="2000" b="1" dirty="0">
                <a:solidFill>
                  <a:schemeClr val="tx2"/>
                </a:solidFill>
                <a:latin typeface="Tahoma" pitchFamily="34" charset="0"/>
                <a:cs typeface="Times New Roman" pitchFamily="18" charset="0"/>
              </a:rPr>
              <a:t>Mt. 1:21, Lk. 19:10, I Tim. 1:15</a:t>
            </a:r>
          </a:p>
        </p:txBody>
      </p:sp>
      <p:sp>
        <p:nvSpPr>
          <p:cNvPr id="9" name="Text Box 8"/>
          <p:cNvSpPr txBox="1">
            <a:spLocks noChangeArrowheads="1"/>
          </p:cNvSpPr>
          <p:nvPr/>
        </p:nvSpPr>
        <p:spPr bwMode="auto">
          <a:xfrm>
            <a:off x="85391" y="3682476"/>
            <a:ext cx="9002713" cy="2000548"/>
          </a:xfrm>
          <a:prstGeom prst="rect">
            <a:avLst/>
          </a:prstGeom>
          <a:solidFill>
            <a:schemeClr val="accent2">
              <a:lumMod val="20000"/>
              <a:lumOff val="80000"/>
            </a:schemeClr>
          </a:solidFill>
          <a:ln w="19050">
            <a:solidFill>
              <a:srgbClr val="002060"/>
            </a:solidFill>
          </a:ln>
          <a:effectLst/>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b="1" dirty="0">
                <a:solidFill>
                  <a:srgbClr val="002060"/>
                </a:solidFill>
                <a:latin typeface="Tahoma" pitchFamily="34" charset="0"/>
                <a:cs typeface="Times New Roman" pitchFamily="18" charset="0"/>
              </a:rPr>
              <a:t>Jn. 6:66-68</a:t>
            </a:r>
          </a:p>
          <a:p>
            <a:pPr>
              <a:defRPr/>
            </a:pPr>
            <a:r>
              <a:rPr lang="en-US" sz="2000" dirty="0">
                <a:solidFill>
                  <a:srgbClr val="006600"/>
                </a:solidFill>
                <a:latin typeface="Tahoma" pitchFamily="34" charset="0"/>
                <a:cs typeface="Times New Roman" pitchFamily="18" charset="0"/>
              </a:rPr>
              <a:t>66.  As a result of this many of His disciples withdrew and were not walking with Him anymore.</a:t>
            </a:r>
          </a:p>
          <a:p>
            <a:pPr>
              <a:defRPr/>
            </a:pPr>
            <a:r>
              <a:rPr lang="en-US" sz="2000" dirty="0">
                <a:solidFill>
                  <a:srgbClr val="006600"/>
                </a:solidFill>
                <a:latin typeface="Tahoma" pitchFamily="34" charset="0"/>
                <a:cs typeface="Times New Roman" pitchFamily="18" charset="0"/>
              </a:rPr>
              <a:t>67.  So Jesus said to the twelve, "You do not want to go away also, do you?"</a:t>
            </a:r>
          </a:p>
          <a:p>
            <a:pPr>
              <a:defRPr/>
            </a:pPr>
            <a:r>
              <a:rPr lang="en-US" sz="2000" dirty="0">
                <a:solidFill>
                  <a:srgbClr val="006600"/>
                </a:solidFill>
                <a:latin typeface="Tahoma" pitchFamily="34" charset="0"/>
                <a:cs typeface="Times New Roman" pitchFamily="18" charset="0"/>
              </a:rPr>
              <a:t>68.  Simon Peter answered Him, "Lord, to whom shall we go? You have words of eternal life.</a:t>
            </a:r>
          </a:p>
        </p:txBody>
      </p:sp>
      <p:sp>
        <p:nvSpPr>
          <p:cNvPr id="8" name="Text Box 6"/>
          <p:cNvSpPr txBox="1">
            <a:spLocks noChangeArrowheads="1"/>
          </p:cNvSpPr>
          <p:nvPr/>
        </p:nvSpPr>
        <p:spPr bwMode="auto">
          <a:xfrm>
            <a:off x="-5556" y="2582541"/>
            <a:ext cx="91440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a:solidFill>
                  <a:schemeClr val="accent1"/>
                </a:solidFill>
                <a:latin typeface="Tahoma" pitchFamily="34" charset="0"/>
                <a:cs typeface="Times New Roman" pitchFamily="18" charset="0"/>
              </a:rPr>
              <a:t>He wants us to come to Him for salvation:</a:t>
            </a:r>
            <a:endParaRPr lang="en-US" sz="2000" dirty="0">
              <a:solidFill>
                <a:schemeClr val="tx2"/>
              </a:solidFill>
              <a:latin typeface="Tahoma" pitchFamily="34" charset="0"/>
              <a:cs typeface="Times New Roman" pitchFamily="18" charset="0"/>
            </a:endParaRPr>
          </a:p>
          <a:p>
            <a:pPr>
              <a:buClr>
                <a:schemeClr val="hlink"/>
              </a:buClr>
              <a:buSzPct val="115000"/>
              <a:buFont typeface="Wingdings" pitchFamily="2" charset="2"/>
              <a:buChar char="Ø"/>
            </a:pPr>
            <a:r>
              <a:rPr lang="nl-NL" sz="2000" b="1" dirty="0">
                <a:solidFill>
                  <a:schemeClr val="tx2"/>
                </a:solidFill>
                <a:latin typeface="Tahoma" pitchFamily="34" charset="0"/>
                <a:cs typeface="Times New Roman" pitchFamily="18" charset="0"/>
              </a:rPr>
              <a:t>Mt. 11:28-30; Jn. 6:66-68</a:t>
            </a:r>
            <a:endParaRPr lang="en-US" sz="2000" b="1" dirty="0">
              <a:solidFill>
                <a:schemeClr val="tx2"/>
              </a:solidFill>
              <a:latin typeface="Tahoma" pitchFamily="34" charset="0"/>
              <a:cs typeface="Times New Roman" pitchFamily="18" charset="0"/>
            </a:endParaRPr>
          </a:p>
        </p:txBody>
      </p:sp>
    </p:spTree>
    <p:extLst>
      <p:ext uri="{BB962C8B-B14F-4D97-AF65-F5344CB8AC3E}">
        <p14:creationId xmlns:p14="http://schemas.microsoft.com/office/powerpoint/2010/main" val="1594188848"/>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
                                        </p:tgtEl>
                                        <p:attrNameLst>
                                          <p:attrName>style.visibility</p:attrName>
                                        </p:attrNameLst>
                                      </p:cBhvr>
                                      <p:to>
                                        <p:strVal val="visible"/>
                                      </p:to>
                                    </p:set>
                                  </p:childTnLst>
                                </p:cTn>
                              </p:par>
                            </p:childTnLst>
                          </p:cTn>
                        </p:par>
                        <p:par>
                          <p:cTn id="11" fill="hold">
                            <p:stCondLst>
                              <p:cond delay="500"/>
                            </p:stCondLst>
                            <p:childTnLst>
                              <p:par>
                                <p:cTn id="12" presetID="1" presetClass="entr" presetSubtype="0" fill="hold" grpId="0" nodeType="afterEffect">
                                  <p:stCondLst>
                                    <p:cond delay="0"/>
                                  </p:stCondLst>
                                  <p:childTnLst>
                                    <p:set>
                                      <p:cBhvr>
                                        <p:cTn id="13"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9" grpId="0" animBg="1" autoUpdateAnimBg="0"/>
      <p:bldP spid="8"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5"/>
          </p:nvPr>
        </p:nvSpPr>
        <p:spPr>
          <a:xfrm>
            <a:off x="457200" y="6548438"/>
            <a:ext cx="3352800" cy="309562"/>
          </a:xfrm>
        </p:spPr>
        <p:txBody>
          <a:bodyPr/>
          <a:lstStyle/>
          <a:p>
            <a:pPr>
              <a:defRPr/>
            </a:pPr>
            <a:r>
              <a:rPr lang="en-US"/>
              <a:t>I Am Resolved</a:t>
            </a:r>
            <a:endParaRPr lang="en-US" dirty="0"/>
          </a:p>
        </p:txBody>
      </p:sp>
      <p:sp>
        <p:nvSpPr>
          <p:cNvPr id="157698" name="Rectangle 1026"/>
          <p:cNvSpPr>
            <a:spLocks noGrp="1" noChangeArrowheads="1"/>
          </p:cNvSpPr>
          <p:nvPr>
            <p:ph type="title"/>
          </p:nvPr>
        </p:nvSpPr>
        <p:spPr>
          <a:xfrm>
            <a:off x="14748" y="136688"/>
            <a:ext cx="9144000" cy="652462"/>
          </a:xfrm>
        </p:spPr>
        <p:txBody>
          <a:bodyPr/>
          <a:lstStyle/>
          <a:p>
            <a:pPr marL="0" indent="0" eaLnBrk="1" fontAlgn="auto" hangingPunct="1">
              <a:spcAft>
                <a:spcPts val="0"/>
              </a:spcAft>
              <a:buClr>
                <a:schemeClr val="accent6">
                  <a:lumMod val="75000"/>
                </a:schemeClr>
              </a:buClr>
              <a:buNone/>
              <a:defRPr/>
            </a:pPr>
            <a:r>
              <a:rPr lang="en-US" sz="2800" u="sng" dirty="0">
                <a:solidFill>
                  <a:schemeClr val="tx1"/>
                </a:solidFill>
                <a:latin typeface="Arial" pitchFamily="34" charset="0"/>
                <a:cs typeface="Arial" pitchFamily="34" charset="0"/>
              </a:rPr>
              <a:t>I Am Resolved: To Go to the Savior</a:t>
            </a:r>
          </a:p>
        </p:txBody>
      </p:sp>
      <p:sp>
        <p:nvSpPr>
          <p:cNvPr id="5" name="Text Box 3"/>
          <p:cNvSpPr txBox="1">
            <a:spLocks noChangeArrowheads="1"/>
          </p:cNvSpPr>
          <p:nvPr/>
        </p:nvSpPr>
        <p:spPr bwMode="auto">
          <a:xfrm>
            <a:off x="85392" y="725898"/>
            <a:ext cx="9002712" cy="707886"/>
          </a:xfrm>
          <a:prstGeom prst="rect">
            <a:avLst/>
          </a:prstGeom>
          <a:solidFill>
            <a:schemeClr val="bg2">
              <a:lumMod val="90000"/>
            </a:schemeClr>
          </a:solidFill>
          <a:ln w="28575">
            <a:solidFill>
              <a:schemeClr val="bg2">
                <a:lumMod val="50000"/>
              </a:schemeClr>
            </a:solidFill>
          </a:ln>
          <a:effectLst/>
          <a:extLst/>
        </p:spPr>
        <p:txBody>
          <a:bodyPr wrap="square">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sz="2000" dirty="0">
                <a:solidFill>
                  <a:srgbClr val="002060"/>
                </a:solidFill>
                <a:latin typeface="Tahoma" pitchFamily="34" charset="0"/>
                <a:cs typeface="Times New Roman" pitchFamily="18" charset="0"/>
              </a:rPr>
              <a:t>"I am resolved to go to the Savior, Leaving my sin and strife; He is the true One, He is the just One, He hath the words of life."</a:t>
            </a:r>
          </a:p>
        </p:txBody>
      </p:sp>
      <p:sp>
        <p:nvSpPr>
          <p:cNvPr id="10" name="Text Box 6"/>
          <p:cNvSpPr txBox="1">
            <a:spLocks noChangeArrowheads="1"/>
          </p:cNvSpPr>
          <p:nvPr/>
        </p:nvSpPr>
        <p:spPr bwMode="auto">
          <a:xfrm>
            <a:off x="-20693" y="1706756"/>
            <a:ext cx="9136626"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a:solidFill>
                  <a:schemeClr val="accent1"/>
                </a:solidFill>
                <a:latin typeface="Tahoma" pitchFamily="34" charset="0"/>
                <a:cs typeface="Times New Roman" pitchFamily="18" charset="0"/>
              </a:rPr>
              <a:t>Our coming to Him requires both faith and obedience:</a:t>
            </a:r>
            <a:endParaRPr lang="en-US" sz="2000" dirty="0">
              <a:solidFill>
                <a:schemeClr val="tx2"/>
              </a:solidFill>
              <a:latin typeface="Tahoma" pitchFamily="34" charset="0"/>
              <a:cs typeface="Times New Roman" pitchFamily="18" charset="0"/>
            </a:endParaRPr>
          </a:p>
          <a:p>
            <a:pPr>
              <a:buClr>
                <a:schemeClr val="hlink"/>
              </a:buClr>
              <a:buSzPct val="115000"/>
              <a:buFont typeface="Wingdings" pitchFamily="2" charset="2"/>
              <a:buChar char="Ø"/>
            </a:pPr>
            <a:r>
              <a:rPr lang="nl-NL" sz="2000" b="1" dirty="0">
                <a:solidFill>
                  <a:schemeClr val="tx2"/>
                </a:solidFill>
                <a:latin typeface="Tahoma" pitchFamily="34" charset="0"/>
                <a:cs typeface="Times New Roman" pitchFamily="18" charset="0"/>
              </a:rPr>
              <a:t>Mk. 16:16; Acts 22:16; Heb. 5:9; 11:6</a:t>
            </a:r>
            <a:endParaRPr lang="en-US" sz="2000" b="1" dirty="0">
              <a:solidFill>
                <a:schemeClr val="tx2"/>
              </a:solidFill>
              <a:latin typeface="Tahoma" pitchFamily="34" charset="0"/>
              <a:cs typeface="Times New Roman" pitchFamily="18" charset="0"/>
            </a:endParaRPr>
          </a:p>
        </p:txBody>
      </p:sp>
      <p:sp>
        <p:nvSpPr>
          <p:cNvPr id="11" name="Text Box 7"/>
          <p:cNvSpPr txBox="1">
            <a:spLocks noChangeArrowheads="1"/>
          </p:cNvSpPr>
          <p:nvPr/>
        </p:nvSpPr>
        <p:spPr bwMode="auto">
          <a:xfrm>
            <a:off x="-48522" y="5490701"/>
            <a:ext cx="919228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400" b="1" dirty="0">
                <a:latin typeface="Tahoma" pitchFamily="34" charset="0"/>
                <a:cs typeface="Times New Roman" pitchFamily="18" charset="0"/>
              </a:rPr>
              <a:t>Despite what others around us do, are you resolved to</a:t>
            </a:r>
          </a:p>
          <a:p>
            <a:pPr algn="ctr" eaLnBrk="1" hangingPunct="1"/>
            <a:r>
              <a:rPr lang="en-US" sz="2400" b="1" dirty="0">
                <a:latin typeface="Tahoma" pitchFamily="34" charset="0"/>
                <a:cs typeface="Times New Roman" pitchFamily="18" charset="0"/>
              </a:rPr>
              <a:t>“go to the Savior?”</a:t>
            </a:r>
          </a:p>
        </p:txBody>
      </p:sp>
      <p:pic>
        <p:nvPicPr>
          <p:cNvPr id="3" name="Picture 2">
            <a:extLst>
              <a:ext uri="{FF2B5EF4-FFF2-40B4-BE49-F238E27FC236}">
                <a16:creationId xmlns:a16="http://schemas.microsoft.com/office/drawing/2014/main" id="{1D2A596B-9C0A-47B4-BBB4-8D82E32A11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01824" y="2677660"/>
            <a:ext cx="4235934" cy="2776324"/>
          </a:xfrm>
          <a:prstGeom prst="rect">
            <a:avLst/>
          </a:prstGeom>
        </p:spPr>
      </p:pic>
    </p:spTree>
    <p:extLst>
      <p:ext uri="{BB962C8B-B14F-4D97-AF65-F5344CB8AC3E}">
        <p14:creationId xmlns:p14="http://schemas.microsoft.com/office/powerpoint/2010/main" val="153081200"/>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0"/>
                                        </p:tgtEl>
                                        <p:attrNameLst>
                                          <p:attrName>style.visibility</p:attrName>
                                        </p:attrNameLst>
                                      </p:cBhvr>
                                      <p:to>
                                        <p:strVal val="visible"/>
                                      </p:to>
                                    </p:set>
                                  </p:childTnLst>
                                </p:cTn>
                              </p:par>
                            </p:childTnLst>
                          </p:cTn>
                        </p:par>
                        <p:par>
                          <p:cTn id="7" fill="hold">
                            <p:stCondLst>
                              <p:cond delay="500"/>
                            </p:stCondLst>
                            <p:childTnLst>
                              <p:par>
                                <p:cTn id="8" presetID="53" presetClass="entr" presetSubtype="16" fill="hold" nodeType="afterEffect">
                                  <p:stCondLst>
                                    <p:cond delay="0"/>
                                  </p:stCondLst>
                                  <p:childTnLst>
                                    <p:set>
                                      <p:cBhvr>
                                        <p:cTn id="9" dur="1" fill="hold">
                                          <p:stCondLst>
                                            <p:cond delay="0"/>
                                          </p:stCondLst>
                                        </p:cTn>
                                        <p:tgtEl>
                                          <p:spTgt spid="3"/>
                                        </p:tgtEl>
                                        <p:attrNameLst>
                                          <p:attrName>style.visibility</p:attrName>
                                        </p:attrNameLst>
                                      </p:cBhvr>
                                      <p:to>
                                        <p:strVal val="visible"/>
                                      </p:to>
                                    </p:set>
                                    <p:anim calcmode="lin" valueType="num">
                                      <p:cBhvr>
                                        <p:cTn id="10" dur="500" fill="hold"/>
                                        <p:tgtEl>
                                          <p:spTgt spid="3"/>
                                        </p:tgtEl>
                                        <p:attrNameLst>
                                          <p:attrName>ppt_w</p:attrName>
                                        </p:attrNameLst>
                                      </p:cBhvr>
                                      <p:tavLst>
                                        <p:tav tm="0">
                                          <p:val>
                                            <p:fltVal val="0"/>
                                          </p:val>
                                        </p:tav>
                                        <p:tav tm="100000">
                                          <p:val>
                                            <p:strVal val="#ppt_w"/>
                                          </p:val>
                                        </p:tav>
                                      </p:tavLst>
                                    </p:anim>
                                    <p:anim calcmode="lin" valueType="num">
                                      <p:cBhvr>
                                        <p:cTn id="11" dur="500" fill="hold"/>
                                        <p:tgtEl>
                                          <p:spTgt spid="3"/>
                                        </p:tgtEl>
                                        <p:attrNameLst>
                                          <p:attrName>ppt_h</p:attrName>
                                        </p:attrNameLst>
                                      </p:cBhvr>
                                      <p:tavLst>
                                        <p:tav tm="0">
                                          <p:val>
                                            <p:fltVal val="0"/>
                                          </p:val>
                                        </p:tav>
                                        <p:tav tm="100000">
                                          <p:val>
                                            <p:strVal val="#ppt_h"/>
                                          </p:val>
                                        </p:tav>
                                      </p:tavLst>
                                    </p:anim>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animEffect transition="in" filter="fade">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5"/>
          </p:nvPr>
        </p:nvSpPr>
        <p:spPr>
          <a:xfrm>
            <a:off x="457200" y="6548438"/>
            <a:ext cx="3352800" cy="309562"/>
          </a:xfrm>
        </p:spPr>
        <p:txBody>
          <a:bodyPr/>
          <a:lstStyle/>
          <a:p>
            <a:pPr>
              <a:defRPr/>
            </a:pPr>
            <a:r>
              <a:rPr lang="en-US" dirty="0"/>
              <a:t>I Am Resolved</a:t>
            </a:r>
          </a:p>
        </p:txBody>
      </p:sp>
      <p:sp>
        <p:nvSpPr>
          <p:cNvPr id="157698" name="Rectangle 1026"/>
          <p:cNvSpPr>
            <a:spLocks noGrp="1" noChangeArrowheads="1"/>
          </p:cNvSpPr>
          <p:nvPr>
            <p:ph type="title"/>
          </p:nvPr>
        </p:nvSpPr>
        <p:spPr>
          <a:xfrm>
            <a:off x="14748" y="151328"/>
            <a:ext cx="9144000" cy="652462"/>
          </a:xfrm>
        </p:spPr>
        <p:txBody>
          <a:bodyPr/>
          <a:lstStyle/>
          <a:p>
            <a:pPr marL="0" indent="0" eaLnBrk="1" fontAlgn="auto" hangingPunct="1">
              <a:spcAft>
                <a:spcPts val="0"/>
              </a:spcAft>
              <a:buClr>
                <a:schemeClr val="accent6">
                  <a:lumMod val="75000"/>
                </a:schemeClr>
              </a:buClr>
              <a:buNone/>
              <a:defRPr/>
            </a:pPr>
            <a:r>
              <a:rPr lang="en-US" sz="2800" u="sng" dirty="0">
                <a:solidFill>
                  <a:schemeClr val="tx1"/>
                </a:solidFill>
                <a:latin typeface="Arial" pitchFamily="34" charset="0"/>
                <a:cs typeface="Arial" pitchFamily="34" charset="0"/>
              </a:rPr>
              <a:t>I Am Resolved: To Follow the Savior</a:t>
            </a:r>
          </a:p>
        </p:txBody>
      </p:sp>
      <p:sp>
        <p:nvSpPr>
          <p:cNvPr id="5" name="Text Box 3"/>
          <p:cNvSpPr txBox="1">
            <a:spLocks noChangeArrowheads="1"/>
          </p:cNvSpPr>
          <p:nvPr/>
        </p:nvSpPr>
        <p:spPr bwMode="auto">
          <a:xfrm>
            <a:off x="65088" y="713014"/>
            <a:ext cx="9002712" cy="707886"/>
          </a:xfrm>
          <a:prstGeom prst="rect">
            <a:avLst/>
          </a:prstGeom>
          <a:solidFill>
            <a:schemeClr val="bg2">
              <a:lumMod val="90000"/>
            </a:schemeClr>
          </a:solidFill>
          <a:ln w="28575">
            <a:solidFill>
              <a:schemeClr val="bg2">
                <a:lumMod val="50000"/>
              </a:schemeClr>
            </a:solidFill>
          </a:ln>
          <a:effectLst/>
          <a:extLst/>
        </p:spPr>
        <p:txBody>
          <a:bodyPr wrap="square">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sz="2000" dirty="0">
                <a:solidFill>
                  <a:srgbClr val="002060"/>
                </a:solidFill>
                <a:latin typeface="Tahoma" pitchFamily="34" charset="0"/>
                <a:cs typeface="Times New Roman" pitchFamily="18" charset="0"/>
              </a:rPr>
              <a:t>"I am resolved to follow the Savior, Faithful and true each day, Heed what He sayeth, do what He </a:t>
            </a:r>
            <a:r>
              <a:rPr lang="en-US" sz="2000" dirty="0" err="1">
                <a:solidFill>
                  <a:srgbClr val="002060"/>
                </a:solidFill>
                <a:latin typeface="Tahoma" pitchFamily="34" charset="0"/>
                <a:cs typeface="Times New Roman" pitchFamily="18" charset="0"/>
              </a:rPr>
              <a:t>willeth</a:t>
            </a:r>
            <a:r>
              <a:rPr lang="en-US" sz="2000" dirty="0">
                <a:solidFill>
                  <a:srgbClr val="002060"/>
                </a:solidFill>
                <a:latin typeface="Tahoma" pitchFamily="34" charset="0"/>
                <a:cs typeface="Times New Roman" pitchFamily="18" charset="0"/>
              </a:rPr>
              <a:t>; He is the living way."</a:t>
            </a:r>
          </a:p>
        </p:txBody>
      </p:sp>
      <p:sp>
        <p:nvSpPr>
          <p:cNvPr id="6" name="Text Box 6"/>
          <p:cNvSpPr txBox="1">
            <a:spLocks noChangeArrowheads="1"/>
          </p:cNvSpPr>
          <p:nvPr/>
        </p:nvSpPr>
        <p:spPr bwMode="auto">
          <a:xfrm>
            <a:off x="-27327" y="1809059"/>
            <a:ext cx="91440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a:solidFill>
                  <a:schemeClr val="accent1"/>
                </a:solidFill>
                <a:latin typeface="Tahoma" pitchFamily="34" charset="0"/>
                <a:cs typeface="Times New Roman" pitchFamily="18" charset="0"/>
              </a:rPr>
              <a:t>Jesus came to be not only our Savior but also our Lord</a:t>
            </a:r>
            <a:endParaRPr lang="en-US" sz="2000" dirty="0">
              <a:solidFill>
                <a:schemeClr val="tx2"/>
              </a:solidFill>
              <a:latin typeface="Tahoma" pitchFamily="34" charset="0"/>
              <a:cs typeface="Times New Roman" pitchFamily="18" charset="0"/>
            </a:endParaRPr>
          </a:p>
          <a:p>
            <a:pPr>
              <a:buClr>
                <a:schemeClr val="hlink"/>
              </a:buClr>
              <a:buSzPct val="115000"/>
              <a:buFont typeface="Wingdings" pitchFamily="2" charset="2"/>
              <a:buChar char="Ø"/>
            </a:pPr>
            <a:r>
              <a:rPr lang="nl-NL" sz="2000" b="1" dirty="0">
                <a:solidFill>
                  <a:schemeClr val="tx2"/>
                </a:solidFill>
                <a:latin typeface="Tahoma" pitchFamily="34" charset="0"/>
                <a:cs typeface="Times New Roman" pitchFamily="18" charset="0"/>
              </a:rPr>
              <a:t>Mt. 7:21, Lk. 2:10-11; Jn. 20:28</a:t>
            </a:r>
            <a:endParaRPr lang="en-US" sz="2000" b="1" dirty="0">
              <a:solidFill>
                <a:schemeClr val="tx2"/>
              </a:solidFill>
              <a:latin typeface="Tahoma" pitchFamily="34" charset="0"/>
              <a:cs typeface="Times New Roman" pitchFamily="18" charset="0"/>
            </a:endParaRPr>
          </a:p>
        </p:txBody>
      </p:sp>
      <p:sp>
        <p:nvSpPr>
          <p:cNvPr id="8" name="Text Box 6"/>
          <p:cNvSpPr txBox="1">
            <a:spLocks noChangeArrowheads="1"/>
          </p:cNvSpPr>
          <p:nvPr/>
        </p:nvSpPr>
        <p:spPr bwMode="auto">
          <a:xfrm>
            <a:off x="-5556" y="2966659"/>
            <a:ext cx="9144000"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a:solidFill>
                  <a:schemeClr val="accent1"/>
                </a:solidFill>
                <a:latin typeface="Tahoma" pitchFamily="34" charset="0"/>
                <a:cs typeface="Times New Roman" pitchFamily="18" charset="0"/>
              </a:rPr>
              <a:t>It’s not enough just to come to Him in obedience, but we </a:t>
            </a:r>
          </a:p>
          <a:p>
            <a:pPr eaLnBrk="1" hangingPunct="1"/>
            <a:r>
              <a:rPr lang="en-US" sz="2400" b="1" dirty="0">
                <a:solidFill>
                  <a:schemeClr val="accent1"/>
                </a:solidFill>
                <a:latin typeface="Tahoma" pitchFamily="34" charset="0"/>
                <a:cs typeface="Times New Roman" pitchFamily="18" charset="0"/>
              </a:rPr>
              <a:t>we must continue to follow Him as the Lord:</a:t>
            </a:r>
            <a:endParaRPr lang="en-US" sz="2000" dirty="0">
              <a:solidFill>
                <a:schemeClr val="tx2"/>
              </a:solidFill>
              <a:latin typeface="Tahoma" pitchFamily="34" charset="0"/>
              <a:cs typeface="Times New Roman" pitchFamily="18" charset="0"/>
            </a:endParaRPr>
          </a:p>
          <a:p>
            <a:pPr>
              <a:buClr>
                <a:schemeClr val="hlink"/>
              </a:buClr>
              <a:buSzPct val="115000"/>
              <a:buFont typeface="Wingdings" pitchFamily="2" charset="2"/>
              <a:buChar char="Ø"/>
            </a:pPr>
            <a:r>
              <a:rPr lang="nl-NL" sz="2000" b="1" dirty="0">
                <a:solidFill>
                  <a:schemeClr val="tx2"/>
                </a:solidFill>
                <a:latin typeface="Tahoma" pitchFamily="34" charset="0"/>
                <a:cs typeface="Times New Roman" pitchFamily="18" charset="0"/>
              </a:rPr>
              <a:t>Lk. 9:23; Jn. 8:31; Rev. 2:10</a:t>
            </a:r>
            <a:endParaRPr lang="en-US" sz="2000" b="1" dirty="0">
              <a:solidFill>
                <a:schemeClr val="tx2"/>
              </a:solidFill>
              <a:latin typeface="Tahoma" pitchFamily="34" charset="0"/>
              <a:cs typeface="Times New Roman" pitchFamily="18" charset="0"/>
            </a:endParaRPr>
          </a:p>
        </p:txBody>
      </p:sp>
      <p:pic>
        <p:nvPicPr>
          <p:cNvPr id="12" name="Picture 11">
            <a:extLst>
              <a:ext uri="{FF2B5EF4-FFF2-40B4-BE49-F238E27FC236}">
                <a16:creationId xmlns:a16="http://schemas.microsoft.com/office/drawing/2014/main" id="{C1619AC1-AAEA-4F7B-A45F-B3E5361066E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21114" y="4110875"/>
            <a:ext cx="5080000" cy="2884868"/>
          </a:xfrm>
          <a:prstGeom prst="rect">
            <a:avLst/>
          </a:prstGeom>
        </p:spPr>
      </p:pic>
    </p:spTree>
    <p:extLst>
      <p:ext uri="{BB962C8B-B14F-4D97-AF65-F5344CB8AC3E}">
        <p14:creationId xmlns:p14="http://schemas.microsoft.com/office/powerpoint/2010/main" val="4260649236"/>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
                                        </p:tgtEl>
                                        <p:attrNameLst>
                                          <p:attrName>style.visibility</p:attrName>
                                        </p:attrNameLst>
                                      </p:cBhvr>
                                      <p:to>
                                        <p:strVal val="visible"/>
                                      </p:to>
                                    </p:set>
                                  </p:childTnLst>
                                </p:cTn>
                              </p:par>
                            </p:childTnLst>
                          </p:cTn>
                        </p:par>
                        <p:par>
                          <p:cTn id="11" fill="hold">
                            <p:stCondLst>
                              <p:cond delay="500"/>
                            </p:stCondLst>
                            <p:childTnLst>
                              <p:par>
                                <p:cTn id="12" presetID="53" presetClass="entr" presetSubtype="16"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animEffect transition="in" filter="fade">
                                      <p:cBhvr>
                                        <p:cTn id="1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8"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5"/>
          </p:nvPr>
        </p:nvSpPr>
        <p:spPr>
          <a:xfrm>
            <a:off x="457200" y="6548438"/>
            <a:ext cx="3352800" cy="309562"/>
          </a:xfrm>
        </p:spPr>
        <p:txBody>
          <a:bodyPr/>
          <a:lstStyle/>
          <a:p>
            <a:pPr>
              <a:defRPr/>
            </a:pPr>
            <a:r>
              <a:rPr lang="en-US" dirty="0"/>
              <a:t>I Am Resolved</a:t>
            </a:r>
          </a:p>
        </p:txBody>
      </p:sp>
      <p:sp>
        <p:nvSpPr>
          <p:cNvPr id="157698" name="Rectangle 1026"/>
          <p:cNvSpPr>
            <a:spLocks noGrp="1" noChangeArrowheads="1"/>
          </p:cNvSpPr>
          <p:nvPr>
            <p:ph type="title"/>
          </p:nvPr>
        </p:nvSpPr>
        <p:spPr>
          <a:xfrm>
            <a:off x="14748" y="151328"/>
            <a:ext cx="9144000" cy="652462"/>
          </a:xfrm>
        </p:spPr>
        <p:txBody>
          <a:bodyPr/>
          <a:lstStyle/>
          <a:p>
            <a:pPr marL="0" indent="0" eaLnBrk="1" fontAlgn="auto" hangingPunct="1">
              <a:spcAft>
                <a:spcPts val="0"/>
              </a:spcAft>
              <a:buClr>
                <a:schemeClr val="accent6">
                  <a:lumMod val="75000"/>
                </a:schemeClr>
              </a:buClr>
              <a:buNone/>
              <a:defRPr/>
            </a:pPr>
            <a:r>
              <a:rPr lang="en-US" sz="2800" u="sng" dirty="0">
                <a:solidFill>
                  <a:schemeClr val="tx1"/>
                </a:solidFill>
                <a:latin typeface="Arial" pitchFamily="34" charset="0"/>
                <a:cs typeface="Arial" pitchFamily="34" charset="0"/>
              </a:rPr>
              <a:t>I Am Resolved: To Follow the Savior</a:t>
            </a:r>
          </a:p>
        </p:txBody>
      </p:sp>
      <p:sp>
        <p:nvSpPr>
          <p:cNvPr id="5" name="Text Box 3"/>
          <p:cNvSpPr txBox="1">
            <a:spLocks noChangeArrowheads="1"/>
          </p:cNvSpPr>
          <p:nvPr/>
        </p:nvSpPr>
        <p:spPr bwMode="auto">
          <a:xfrm>
            <a:off x="65088" y="713014"/>
            <a:ext cx="9002712" cy="707886"/>
          </a:xfrm>
          <a:prstGeom prst="rect">
            <a:avLst/>
          </a:prstGeom>
          <a:solidFill>
            <a:schemeClr val="bg2">
              <a:lumMod val="90000"/>
            </a:schemeClr>
          </a:solidFill>
          <a:ln w="28575">
            <a:solidFill>
              <a:schemeClr val="bg2">
                <a:lumMod val="50000"/>
              </a:schemeClr>
            </a:solidFill>
          </a:ln>
          <a:effectLst/>
          <a:extLst/>
        </p:spPr>
        <p:txBody>
          <a:bodyPr wrap="square">
            <a:spAutoFit/>
          </a:bodyPr>
          <a:lstStyle>
            <a:lvl1pPr marL="457200" indent="-4572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en-US" sz="2000" dirty="0">
                <a:solidFill>
                  <a:srgbClr val="002060"/>
                </a:solidFill>
                <a:latin typeface="Tahoma" pitchFamily="34" charset="0"/>
                <a:cs typeface="Times New Roman" pitchFamily="18" charset="0"/>
              </a:rPr>
              <a:t>"I am resolved to follow the Savior, Faithful and true each day, Heed what He sayeth, do what He </a:t>
            </a:r>
            <a:r>
              <a:rPr lang="en-US" sz="2000" dirty="0" err="1">
                <a:solidFill>
                  <a:srgbClr val="002060"/>
                </a:solidFill>
                <a:latin typeface="Tahoma" pitchFamily="34" charset="0"/>
                <a:cs typeface="Times New Roman" pitchFamily="18" charset="0"/>
              </a:rPr>
              <a:t>willeth</a:t>
            </a:r>
            <a:r>
              <a:rPr lang="en-US" sz="2000" dirty="0">
                <a:solidFill>
                  <a:srgbClr val="002060"/>
                </a:solidFill>
                <a:latin typeface="Tahoma" pitchFamily="34" charset="0"/>
                <a:cs typeface="Times New Roman" pitchFamily="18" charset="0"/>
              </a:rPr>
              <a:t>; He is the living way."</a:t>
            </a:r>
          </a:p>
        </p:txBody>
      </p:sp>
      <p:sp>
        <p:nvSpPr>
          <p:cNvPr id="9" name="Text Box 8"/>
          <p:cNvSpPr txBox="1">
            <a:spLocks noChangeArrowheads="1"/>
          </p:cNvSpPr>
          <p:nvPr/>
        </p:nvSpPr>
        <p:spPr bwMode="auto">
          <a:xfrm>
            <a:off x="65088" y="2939501"/>
            <a:ext cx="5497512" cy="2616101"/>
          </a:xfrm>
          <a:prstGeom prst="rect">
            <a:avLst/>
          </a:prstGeom>
          <a:solidFill>
            <a:schemeClr val="accent2">
              <a:lumMod val="20000"/>
              <a:lumOff val="80000"/>
            </a:schemeClr>
          </a:solidFill>
          <a:ln w="19050">
            <a:solidFill>
              <a:srgbClr val="002060"/>
            </a:solidFill>
          </a:ln>
          <a:effectLst/>
        </p:spPr>
        <p:txBody>
          <a:bodyPr wrap="squar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a:defRPr/>
            </a:pPr>
            <a:r>
              <a:rPr lang="en-US" b="1" dirty="0">
                <a:solidFill>
                  <a:srgbClr val="002060"/>
                </a:solidFill>
                <a:latin typeface="Tahoma" pitchFamily="34" charset="0"/>
                <a:cs typeface="Times New Roman" pitchFamily="18" charset="0"/>
              </a:rPr>
              <a:t>Jn. 13:13-15</a:t>
            </a:r>
          </a:p>
          <a:p>
            <a:pPr>
              <a:defRPr/>
            </a:pPr>
            <a:r>
              <a:rPr lang="en-US" sz="2000" dirty="0">
                <a:solidFill>
                  <a:srgbClr val="006600"/>
                </a:solidFill>
                <a:latin typeface="Tahoma" pitchFamily="34" charset="0"/>
                <a:cs typeface="Times New Roman" pitchFamily="18" charset="0"/>
              </a:rPr>
              <a:t>13.  "You call Me Teacher and Lord; and you are right, for so I am.</a:t>
            </a:r>
          </a:p>
          <a:p>
            <a:pPr>
              <a:defRPr/>
            </a:pPr>
            <a:r>
              <a:rPr lang="en-US" sz="2000" dirty="0">
                <a:solidFill>
                  <a:srgbClr val="006600"/>
                </a:solidFill>
                <a:latin typeface="Tahoma" pitchFamily="34" charset="0"/>
                <a:cs typeface="Times New Roman" pitchFamily="18" charset="0"/>
              </a:rPr>
              <a:t>14.  "If I then, the Lord and the Teacher, washed your feet, you also ought to wash one another's feet.</a:t>
            </a:r>
          </a:p>
          <a:p>
            <a:pPr>
              <a:defRPr/>
            </a:pPr>
            <a:r>
              <a:rPr lang="en-US" sz="2000" dirty="0">
                <a:solidFill>
                  <a:srgbClr val="006600"/>
                </a:solidFill>
                <a:latin typeface="Tahoma" pitchFamily="34" charset="0"/>
                <a:cs typeface="Times New Roman" pitchFamily="18" charset="0"/>
              </a:rPr>
              <a:t>15.  "For I gave you an example that you also should do as I did to you.</a:t>
            </a:r>
          </a:p>
        </p:txBody>
      </p:sp>
      <p:sp>
        <p:nvSpPr>
          <p:cNvPr id="10" name="Text Box 6"/>
          <p:cNvSpPr txBox="1">
            <a:spLocks noChangeArrowheads="1"/>
          </p:cNvSpPr>
          <p:nvPr/>
        </p:nvSpPr>
        <p:spPr bwMode="auto">
          <a:xfrm>
            <a:off x="-22123" y="1647280"/>
            <a:ext cx="9136626" cy="1138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b="1" dirty="0">
                <a:solidFill>
                  <a:schemeClr val="accent1"/>
                </a:solidFill>
                <a:latin typeface="Tahoma" pitchFamily="34" charset="0"/>
                <a:cs typeface="Times New Roman" pitchFamily="18" charset="0"/>
              </a:rPr>
              <a:t>To that intent, He left us an example that we should </a:t>
            </a:r>
          </a:p>
          <a:p>
            <a:pPr eaLnBrk="1" hangingPunct="1"/>
            <a:r>
              <a:rPr lang="en-US" sz="2400" b="1" dirty="0">
                <a:solidFill>
                  <a:schemeClr val="accent1"/>
                </a:solidFill>
                <a:latin typeface="Tahoma" pitchFamily="34" charset="0"/>
                <a:cs typeface="Times New Roman" pitchFamily="18" charset="0"/>
              </a:rPr>
              <a:t>follow in His steps:</a:t>
            </a:r>
            <a:endParaRPr lang="en-US" sz="2000" dirty="0">
              <a:solidFill>
                <a:schemeClr val="tx2"/>
              </a:solidFill>
              <a:latin typeface="Tahoma" pitchFamily="34" charset="0"/>
              <a:cs typeface="Times New Roman" pitchFamily="18" charset="0"/>
            </a:endParaRPr>
          </a:p>
          <a:p>
            <a:pPr>
              <a:buClr>
                <a:schemeClr val="hlink"/>
              </a:buClr>
              <a:buSzPct val="115000"/>
              <a:buFont typeface="Wingdings" pitchFamily="2" charset="2"/>
              <a:buChar char="Ø"/>
            </a:pPr>
            <a:r>
              <a:rPr lang="nl-NL" sz="2000" b="1" dirty="0">
                <a:solidFill>
                  <a:schemeClr val="tx2"/>
                </a:solidFill>
                <a:latin typeface="Tahoma" pitchFamily="34" charset="0"/>
                <a:cs typeface="Times New Roman" pitchFamily="18" charset="0"/>
              </a:rPr>
              <a:t>Jn. 13:13-15</a:t>
            </a:r>
            <a:endParaRPr lang="en-US" sz="2000" b="1" dirty="0">
              <a:solidFill>
                <a:schemeClr val="tx2"/>
              </a:solidFill>
              <a:latin typeface="Tahoma" pitchFamily="34" charset="0"/>
              <a:cs typeface="Times New Roman" pitchFamily="18" charset="0"/>
            </a:endParaRPr>
          </a:p>
        </p:txBody>
      </p:sp>
      <p:sp>
        <p:nvSpPr>
          <p:cNvPr id="11" name="Text Box 7"/>
          <p:cNvSpPr txBox="1">
            <a:spLocks noChangeArrowheads="1"/>
          </p:cNvSpPr>
          <p:nvPr/>
        </p:nvSpPr>
        <p:spPr bwMode="auto">
          <a:xfrm>
            <a:off x="-44246" y="5835916"/>
            <a:ext cx="9180871"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2400" b="1" dirty="0">
                <a:latin typeface="Tahoma" pitchFamily="34" charset="0"/>
                <a:cs typeface="Times New Roman" pitchFamily="18" charset="0"/>
              </a:rPr>
              <a:t>Many follow their own path – Are you resolved to follow</a:t>
            </a:r>
          </a:p>
          <a:p>
            <a:pPr algn="ctr" eaLnBrk="1" hangingPunct="1"/>
            <a:r>
              <a:rPr lang="en-US" sz="2400" b="1" dirty="0">
                <a:latin typeface="Tahoma" pitchFamily="34" charset="0"/>
                <a:cs typeface="Times New Roman" pitchFamily="18" charset="0"/>
              </a:rPr>
              <a:t>after Him each day?</a:t>
            </a:r>
          </a:p>
        </p:txBody>
      </p:sp>
      <p:pic>
        <p:nvPicPr>
          <p:cNvPr id="12" name="Picture 11">
            <a:extLst>
              <a:ext uri="{FF2B5EF4-FFF2-40B4-BE49-F238E27FC236}">
                <a16:creationId xmlns:a16="http://schemas.microsoft.com/office/drawing/2014/main" id="{55182932-2F6C-4B6B-B99F-7450620D0BB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52846" y="2733077"/>
            <a:ext cx="3461657" cy="3028950"/>
          </a:xfrm>
          <a:prstGeom prst="rect">
            <a:avLst/>
          </a:prstGeom>
        </p:spPr>
      </p:pic>
    </p:spTree>
    <p:extLst>
      <p:ext uri="{BB962C8B-B14F-4D97-AF65-F5344CB8AC3E}">
        <p14:creationId xmlns:p14="http://schemas.microsoft.com/office/powerpoint/2010/main" val="1171688330"/>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0"/>
                                        </p:tgtEl>
                                        <p:attrNameLst>
                                          <p:attrName>style.visibility</p:attrName>
                                        </p:attrNameLst>
                                      </p:cBhvr>
                                      <p:to>
                                        <p:strVal val="visible"/>
                                      </p:to>
                                    </p:set>
                                  </p:childTnLst>
                                </p:cTn>
                              </p:par>
                            </p:childTnLst>
                          </p:cTn>
                        </p:par>
                        <p:par>
                          <p:cTn id="7" fill="hold">
                            <p:stCondLst>
                              <p:cond delay="500"/>
                            </p:stCondLst>
                            <p:childTnLst>
                              <p:par>
                                <p:cTn id="8" presetID="53" presetClass="entr" presetSubtype="16" fill="hold" nodeType="afterEffect">
                                  <p:stCondLst>
                                    <p:cond delay="0"/>
                                  </p:stCondLst>
                                  <p:childTnLst>
                                    <p:set>
                                      <p:cBhvr>
                                        <p:cTn id="9" dur="1" fill="hold">
                                          <p:stCondLst>
                                            <p:cond delay="0"/>
                                          </p:stCondLst>
                                        </p:cTn>
                                        <p:tgtEl>
                                          <p:spTgt spid="12"/>
                                        </p:tgtEl>
                                        <p:attrNameLst>
                                          <p:attrName>style.visibility</p:attrName>
                                        </p:attrNameLst>
                                      </p:cBhvr>
                                      <p:to>
                                        <p:strVal val="visible"/>
                                      </p:to>
                                    </p:set>
                                    <p:anim calcmode="lin" valueType="num">
                                      <p:cBhvr>
                                        <p:cTn id="10" dur="500" fill="hold"/>
                                        <p:tgtEl>
                                          <p:spTgt spid="12"/>
                                        </p:tgtEl>
                                        <p:attrNameLst>
                                          <p:attrName>ppt_w</p:attrName>
                                        </p:attrNameLst>
                                      </p:cBhvr>
                                      <p:tavLst>
                                        <p:tav tm="0">
                                          <p:val>
                                            <p:fltVal val="0"/>
                                          </p:val>
                                        </p:tav>
                                        <p:tav tm="100000">
                                          <p:val>
                                            <p:strVal val="#ppt_w"/>
                                          </p:val>
                                        </p:tav>
                                      </p:tavLst>
                                    </p:anim>
                                    <p:anim calcmode="lin" valueType="num">
                                      <p:cBhvr>
                                        <p:cTn id="11" dur="500" fill="hold"/>
                                        <p:tgtEl>
                                          <p:spTgt spid="12"/>
                                        </p:tgtEl>
                                        <p:attrNameLst>
                                          <p:attrName>ppt_h</p:attrName>
                                        </p:attrNameLst>
                                      </p:cBhvr>
                                      <p:tavLst>
                                        <p:tav tm="0">
                                          <p:val>
                                            <p:fltVal val="0"/>
                                          </p:val>
                                        </p:tav>
                                        <p:tav tm="100000">
                                          <p:val>
                                            <p:strVal val="#ppt_h"/>
                                          </p:val>
                                        </p:tav>
                                      </p:tavLst>
                                    </p:anim>
                                    <p:animEffect transition="in" filter="fade">
                                      <p:cBhvr>
                                        <p:cTn id="12" dur="500"/>
                                        <p:tgtEl>
                                          <p:spTgt spid="12"/>
                                        </p:tgtEl>
                                      </p:cBhvr>
                                    </p:animEffect>
                                  </p:childTnLst>
                                </p:cTn>
                              </p:par>
                            </p:childTnLst>
                          </p:cTn>
                        </p:par>
                        <p:par>
                          <p:cTn id="13" fill="hold">
                            <p:stCondLst>
                              <p:cond delay="1000"/>
                            </p:stCondLst>
                            <p:childTnLst>
                              <p:par>
                                <p:cTn id="14" presetID="1" presetClass="entr" presetSubtype="0" fill="hold" grpId="0" nodeType="afterEffect">
                                  <p:stCondLst>
                                    <p:cond delay="0"/>
                                  </p:stCondLst>
                                  <p:childTnLst>
                                    <p:set>
                                      <p:cBhvr>
                                        <p:cTn id="15" dur="1" fill="hold">
                                          <p:stCondLst>
                                            <p:cond delay="499"/>
                                          </p:stCondLst>
                                        </p:cTn>
                                        <p:tgtEl>
                                          <p:spTgt spid="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500" fill="hold"/>
                                        <p:tgtEl>
                                          <p:spTgt spid="11"/>
                                        </p:tgtEl>
                                        <p:attrNameLst>
                                          <p:attrName>ppt_w</p:attrName>
                                        </p:attrNameLst>
                                      </p:cBhvr>
                                      <p:tavLst>
                                        <p:tav tm="0">
                                          <p:val>
                                            <p:fltVal val="0"/>
                                          </p:val>
                                        </p:tav>
                                        <p:tav tm="100000">
                                          <p:val>
                                            <p:strVal val="#ppt_w"/>
                                          </p:val>
                                        </p:tav>
                                      </p:tavLst>
                                    </p:anim>
                                    <p:anim calcmode="lin" valueType="num">
                                      <p:cBhvr>
                                        <p:cTn id="21" dur="500" fill="hold"/>
                                        <p:tgtEl>
                                          <p:spTgt spid="11"/>
                                        </p:tgtEl>
                                        <p:attrNameLst>
                                          <p:attrName>ppt_h</p:attrName>
                                        </p:attrNameLst>
                                      </p:cBhvr>
                                      <p:tavLst>
                                        <p:tav tm="0">
                                          <p:val>
                                            <p:fltVal val="0"/>
                                          </p:val>
                                        </p:tav>
                                        <p:tav tm="100000">
                                          <p:val>
                                            <p:strVal val="#ppt_h"/>
                                          </p:val>
                                        </p:tav>
                                      </p:tavLst>
                                    </p:anim>
                                    <p:animEffect transition="in" filter="fade">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autoUpdateAnimBg="0"/>
      <p:bldP spid="10" grpId="0" autoUpdateAnimBg="0"/>
      <p:bldP spid="11" grpId="0"/>
    </p:bld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TC101859861[[fn=Tradeshow]]</Template>
  <TotalTime>4348</TotalTime>
  <Words>1765</Words>
  <Application>Microsoft Office PowerPoint</Application>
  <PresentationFormat>On-screen Show (4:3)</PresentationFormat>
  <Paragraphs>175</Paragraphs>
  <Slides>13</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Ameretto</vt:lpstr>
      <vt:lpstr>Arial</vt:lpstr>
      <vt:lpstr>Calisto MT</vt:lpstr>
      <vt:lpstr>Georgia</vt:lpstr>
      <vt:lpstr>Tahoma</vt:lpstr>
      <vt:lpstr>Times New Roman</vt:lpstr>
      <vt:lpstr>Trebuchet MS</vt:lpstr>
      <vt:lpstr>Wingdings</vt:lpstr>
      <vt:lpstr>Slipstream</vt:lpstr>
      <vt:lpstr>I Am Resolved</vt:lpstr>
      <vt:lpstr>Intro </vt:lpstr>
      <vt:lpstr>Intro </vt:lpstr>
      <vt:lpstr>I Am Resolved: Not to be Charmed by the World</vt:lpstr>
      <vt:lpstr>I Am Resolved: Not to be Charmed by the World</vt:lpstr>
      <vt:lpstr>I Am Resolved: To Go to the Savior</vt:lpstr>
      <vt:lpstr>I Am Resolved: To Go to the Savior</vt:lpstr>
      <vt:lpstr>I Am Resolved: To Follow the Savior</vt:lpstr>
      <vt:lpstr>I Am Resolved: To Follow the Savior</vt:lpstr>
      <vt:lpstr>I Am Resolved: To Enter the Kingdom</vt:lpstr>
      <vt:lpstr>I Am Resolved: To Enter the Kingdom</vt:lpstr>
      <vt:lpstr>Conclusion</vt:lpstr>
      <vt:lpstr>“What Must I Do To Be Saved?”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Am Resolved</dc:title>
  <dc:subject>12/31/17</dc:subject>
  <dc:creator>DarkWolf</dc:creator>
  <dc:description>Hymn, I Am Resolved by Palmer Hartsough</dc:description>
  <cp:lastModifiedBy>Nathan Morrison</cp:lastModifiedBy>
  <cp:revision>19</cp:revision>
  <dcterms:created xsi:type="dcterms:W3CDTF">2005-06-04T23:49:02Z</dcterms:created>
  <dcterms:modified xsi:type="dcterms:W3CDTF">2017-12-13T22:51:52Z</dcterms:modified>
</cp:coreProperties>
</file>