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4212" r:id="rId10"/>
    <p:sldMasterId id="2147484224" r:id="rId11"/>
    <p:sldMasterId id="2147484273" r:id="rId12"/>
    <p:sldMasterId id="2147484291" r:id="rId13"/>
  </p:sldMasterIdLst>
  <p:notesMasterIdLst>
    <p:notesMasterId r:id="rId29"/>
  </p:notesMasterIdLst>
  <p:handoutMasterIdLst>
    <p:handoutMasterId r:id="rId30"/>
  </p:handoutMasterIdLst>
  <p:sldIdLst>
    <p:sldId id="901" r:id="rId14"/>
    <p:sldId id="1142" r:id="rId15"/>
    <p:sldId id="937" r:id="rId16"/>
    <p:sldId id="1105" r:id="rId17"/>
    <p:sldId id="1110" r:id="rId18"/>
    <p:sldId id="1146" r:id="rId19"/>
    <p:sldId id="1147" r:id="rId20"/>
    <p:sldId id="1148" r:id="rId21"/>
    <p:sldId id="1151" r:id="rId22"/>
    <p:sldId id="1152" r:id="rId23"/>
    <p:sldId id="1153" r:id="rId24"/>
    <p:sldId id="1157" r:id="rId25"/>
    <p:sldId id="1158" r:id="rId26"/>
    <p:sldId id="1159" r:id="rId27"/>
    <p:sldId id="1103" r:id="rId28"/>
  </p:sldIdLst>
  <p:sldSz cx="12192000" cy="6858000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C"/>
    <a:srgbClr val="0000FF"/>
    <a:srgbClr val="66FFFF"/>
    <a:srgbClr val="FFFFFF"/>
    <a:srgbClr val="FFFF00"/>
    <a:srgbClr val="CCFF33"/>
    <a:srgbClr val="FF0066"/>
    <a:srgbClr val="FFCC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51" autoAdjust="0"/>
    <p:restoredTop sz="86346" autoAdjust="0"/>
  </p:normalViewPr>
  <p:slideViewPr>
    <p:cSldViewPr snapToObjects="1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4008" y="114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8" y="698500"/>
            <a:ext cx="62071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1C665-5710-4130-9DD5-BF8B3269C2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By Nathan L Morrison for Sunday January 21, 2024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 dirty="0"/>
              <a:t>For further study, or if questions, please Call: 804-277-1983 or Visit www.courthousechurchofchrist.com</a:t>
            </a:r>
          </a:p>
          <a:p>
            <a:endParaRPr lang="en-US" dirty="0"/>
          </a:p>
          <a:p>
            <a:r>
              <a:rPr lang="en-US" dirty="0"/>
              <a:t>Logo art provided by www.vecteezy.com</a:t>
            </a:r>
          </a:p>
        </p:txBody>
      </p:sp>
    </p:spTree>
    <p:extLst>
      <p:ext uri="{BB962C8B-B14F-4D97-AF65-F5344CB8AC3E}">
        <p14:creationId xmlns:p14="http://schemas.microsoft.com/office/powerpoint/2010/main" val="309000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4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80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90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7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03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0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988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7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8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8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0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0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57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2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88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82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033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052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57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420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6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603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5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726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162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901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589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47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735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912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827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642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744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74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083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56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23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453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963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98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457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5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89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293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743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34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540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481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48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095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67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352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50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022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639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18400" y="5791201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371601"/>
            <a:ext cx="11176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810000"/>
            <a:ext cx="109728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1"/>
            <a:ext cx="2641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550401" y="6515101"/>
            <a:ext cx="2453217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00801"/>
            <a:ext cx="508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1804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61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568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59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219200"/>
            <a:ext cx="5359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705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715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90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007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69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813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2701" y="381000"/>
            <a:ext cx="27305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381000"/>
            <a:ext cx="7988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8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668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219200"/>
            <a:ext cx="109220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01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20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04800" y="381000"/>
            <a:ext cx="64008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08000" y="381000"/>
            <a:ext cx="62992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12800" y="381000"/>
            <a:ext cx="109728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711200" y="1219200"/>
            <a:ext cx="1092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39200" y="6548439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588000" y="6548439"/>
            <a:ext cx="1117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48439"/>
            <a:ext cx="2540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381000"/>
            <a:ext cx="1066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53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“Present Yourself Approved To God”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 b="8022"/>
          <a:stretch/>
        </p:blipFill>
        <p:spPr bwMode="auto">
          <a:xfrm>
            <a:off x="-5862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043"/>
            <a:ext cx="11887200" cy="2127664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eaLnBrk="1" hangingPunct="1"/>
            <a:r>
              <a:rPr lang="en-US" sz="6000" b="1" u="sng" dirty="0">
                <a:solidFill>
                  <a:schemeClr val="tx1"/>
                </a:solidFill>
                <a:cs typeface="Times New Roman" pitchFamily="18" charset="0"/>
              </a:rPr>
              <a:t>“Present Yourself Approved To God”</a:t>
            </a:r>
            <a:endParaRPr lang="en-US" sz="6000" b="1" i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44197"/>
            <a:ext cx="11887200" cy="189585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Text: </a:t>
            </a:r>
          </a:p>
          <a:p>
            <a:pPr eaLnBrk="1" hangingPunct="1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John 9:24-34</a:t>
            </a:r>
          </a:p>
        </p:txBody>
      </p:sp>
      <p:pic>
        <p:nvPicPr>
          <p:cNvPr id="2" name="Picture 1" descr="A logo with a cross and leaves&#10;&#10;Description automatically generated">
            <a:extLst>
              <a:ext uri="{FF2B5EF4-FFF2-40B4-BE49-F238E27FC236}">
                <a16:creationId xmlns:a16="http://schemas.microsoft.com/office/drawing/2014/main" id="{7CE71236-8D0B-D36A-C561-FD9011C2A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9" y="5399178"/>
            <a:ext cx="2428368" cy="12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0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-1"/>
            <a:ext cx="122682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Properly Handling God’s Word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29000" cy="39215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1143000"/>
            <a:ext cx="11887200" cy="193899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man presented himself to a hostile crowd, “approved to God” by “accurately handling the word of truth!”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685800" y="1613118"/>
            <a:ext cx="1089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John 9: The man </a:t>
            </a:r>
            <a:r>
              <a:rPr lang="en-US" altLang="en-US" sz="2800" dirty="0">
                <a:solidFill>
                  <a:srgbClr val="000000"/>
                </a:solidFill>
              </a:rPr>
              <a:t>born blind marveled at the “learned” religious leaders of his day being blinded by their traditions and biases when the truth faced them: </a:t>
            </a:r>
          </a:p>
          <a:p>
            <a:pPr marL="0" lvl="0" indent="0" eaLnBrk="1" hangingPunct="1"/>
            <a:r>
              <a:rPr lang="en-US" altLang="en-US" sz="2800" dirty="0">
                <a:solidFill>
                  <a:srgbClr val="000000"/>
                </a:solidFill>
              </a:rPr>
              <a:t>“Here is an amazing thing!” (John 9:30)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70866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Conclusion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29000" cy="39215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F82C8-D414-F43C-55B2-10194E67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646" y="1012953"/>
            <a:ext cx="510539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Pharisees could see but were blinded by pride. The fulfillment of the Scriptures they professed to know was standing there and they denied Him! (John 9:40-41)</a:t>
            </a:r>
          </a:p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can deny Jesus too! (Matthew 10:33) </a:t>
            </a:r>
          </a:p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 you blinded by pride?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b="5034"/>
          <a:stretch/>
        </p:blipFill>
        <p:spPr>
          <a:xfrm>
            <a:off x="20" y="5"/>
            <a:ext cx="1219196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142"/>
            <a:ext cx="914397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cs typeface="Times New Roman" pitchFamily="18" charset="0"/>
              </a:rPr>
              <a:t>Conclusion</a:t>
            </a:r>
            <a:endParaRPr lang="en-US" b="1" u="sng" dirty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92875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“Present Yourself Approved To God”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F82C8-D414-F43C-55B2-10194E67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26724"/>
            <a:ext cx="7772380" cy="4383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Tahoma"/>
              </a:rPr>
              <a:t>The man was born blind but was able to see.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Tahoma"/>
              </a:rPr>
              <a:t>He understood the Scriptures (John 9:35-39)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Tahoma"/>
              </a:rPr>
              <a:t>We can understand too! (Ephesians 3:4; II Timothy 2:15)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40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Tahoma"/>
              </a:rPr>
              <a:t>Do you study so that you may see?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614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-1"/>
            <a:ext cx="122682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Conclusion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29000" cy="39215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1143000"/>
            <a:ext cx="11887200" cy="255454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“Be diligent (“Study”) to present yourself approved to God as a workman who does not need to be ashamed, accurately handling the word </a:t>
            </a:r>
            <a:r>
              <a:rPr lang="en-US" sz="40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truth” </a:t>
            </a:r>
            <a:r>
              <a:rPr lang="en-US" sz="4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(II Timothy 2:15)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" y="0"/>
            <a:ext cx="12191974" cy="990600"/>
          </a:xfrm>
          <a:solidFill>
            <a:srgbClr val="FFFF00"/>
          </a:solidFill>
        </p:spPr>
        <p:txBody>
          <a:bodyPr/>
          <a:lstStyle/>
          <a:p>
            <a:r>
              <a:rPr lang="en-US" sz="4600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1066800"/>
            <a:ext cx="12191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(John 5:24; Romans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(John 3:16-18; John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(Luke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(Matthew 10:32; Romans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(Mark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(John 8:31; Revelation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5521895"/>
            <a:ext cx="12191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John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23" y="4682430"/>
            <a:ext cx="12213771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11085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Intro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2" y="1299240"/>
            <a:ext cx="12222145" cy="5016758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1033463" marR="0" lvl="0" indent="-1033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14.  Remind them of these things, and solemnly charge them in the presence of God not to wrangle about words, which is useless and leads to the ruin of the hearers. </a:t>
            </a:r>
          </a:p>
          <a:p>
            <a:pPr marL="1033463" marR="0" lvl="0" indent="-1033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15.  Be diligent to present yourself approved to God as a workman who does not need to be ashamed, accurately handling the word of truth.  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400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II Timothy 2:14-16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A00797-6E20-A229-9551-752F19BB4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48438"/>
            <a:ext cx="12192000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685800" y="736223"/>
            <a:ext cx="1089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en-US" altLang="en-US" sz="3200" dirty="0">
                <a:solidFill>
                  <a:srgbClr val="000000"/>
                </a:solidFill>
              </a:rPr>
              <a:t>Many people do not “accurately handle the word of truth” (Discern truth from error)!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A1F29E8-FBD2-B20D-1AB9-7291E635C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97948"/>
            <a:ext cx="116205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l" eaLnBrk="1" hangingPunct="1"/>
            <a:r>
              <a:rPr lang="en-US" altLang="en-US" sz="3200" dirty="0">
                <a:solidFill>
                  <a:srgbClr val="000000"/>
                </a:solidFill>
              </a:rPr>
              <a:t>Two examples from John 9 to look at: 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Those who profess to know how to handle the word of truth accurately (Pharisees)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One who does it (Healed blind man)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54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685800" y="736223"/>
            <a:ext cx="1089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en-US" altLang="en-US" sz="3200" dirty="0">
                <a:solidFill>
                  <a:srgbClr val="000000"/>
                </a:solidFill>
              </a:rPr>
              <a:t>John 9: The man born blind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A1F29E8-FBD2-B20D-1AB9-7291E635C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59607"/>
            <a:ext cx="116205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71500" lvl="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John 9:1-7: </a:t>
            </a:r>
            <a:r>
              <a:rPr lang="en-US" altLang="en-US" b="0" dirty="0">
                <a:solidFill>
                  <a:srgbClr val="000000"/>
                </a:solidFill>
              </a:rPr>
              <a:t>Jesus heals the man born blind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John 9:8-12: </a:t>
            </a:r>
            <a:r>
              <a:rPr lang="en-US" altLang="en-US" b="0" dirty="0">
                <a:solidFill>
                  <a:srgbClr val="000000"/>
                </a:solidFill>
              </a:rPr>
              <a:t>His neighbors began asking him how he came about seeing. He told them what happened and that he did not know where Jesus went.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John 9:13-17: </a:t>
            </a:r>
            <a:r>
              <a:rPr lang="en-US" altLang="en-US" b="0" dirty="0">
                <a:solidFill>
                  <a:srgbClr val="000000"/>
                </a:solidFill>
              </a:rPr>
              <a:t>The man is brought before the Pharisees. They don’t believe him either and say it is impossible because Jesus is a sinner. The man claims he thinks Christ is a prophet.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John 9:18-23: </a:t>
            </a:r>
            <a:r>
              <a:rPr lang="en-US" altLang="en-US" b="0" dirty="0">
                <a:solidFill>
                  <a:srgbClr val="000000"/>
                </a:solidFill>
              </a:rPr>
              <a:t>His parents are called in and questioned. They confirm it’s their son who was born blind but tell them to ask him since he is of age. “Ask him.”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John 9:24-34: </a:t>
            </a:r>
            <a:r>
              <a:rPr lang="en-US" altLang="en-US" b="0" dirty="0">
                <a:solidFill>
                  <a:srgbClr val="000000"/>
                </a:solidFill>
              </a:rPr>
              <a:t>The Pharisees question the man again. He uses his knowledge of the Scriptures to come to the only accurate conclusion: Jesus is from God. 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000000"/>
                </a:solidFill>
              </a:rPr>
              <a:t>He is cast out of the synagogue.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80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-1"/>
            <a:ext cx="122682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Intro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29000" cy="39215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4300" y="1879781"/>
            <a:ext cx="1188720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saints to be “approved to God” we must “accurately handle the word of truth!”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70866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Improperly Handling God’s Word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29000" cy="39215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F82C8-D414-F43C-55B2-10194E67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646" y="1012953"/>
            <a:ext cx="510539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“This man is not from God, because He does not keep the Sabbath; He is a sinner” (John 9:16, 24)</a:t>
            </a:r>
          </a:p>
          <a:p>
            <a:pPr marL="45720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“We are disciples of Moses; We don’t know where this man is from” (John 9:15, 20, 27-29)</a:t>
            </a:r>
          </a:p>
          <a:p>
            <a:pPr marL="45720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“You were born entirely in sins” (John 9:34)</a:t>
            </a:r>
            <a:endParaRPr lang="en-US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-1"/>
            <a:ext cx="122682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Improperly Handling God’s Word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29000" cy="39215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1143000"/>
            <a:ext cx="11887200" cy="255454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Those who should have known and taught the truth, instead were presented as not approved to God because they improperly handled “the word of truth!”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b="5034"/>
          <a:stretch/>
        </p:blipFill>
        <p:spPr>
          <a:xfrm>
            <a:off x="20" y="5"/>
            <a:ext cx="1219196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142"/>
            <a:ext cx="914397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cs typeface="Times New Roman" pitchFamily="18" charset="0"/>
              </a:rPr>
              <a:t>Properly Handling God’s Word</a:t>
            </a:r>
            <a:endParaRPr lang="en-US" b="1" u="sng" dirty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92875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R="0" lvl="0" indent="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“Present Yourself Approved To God”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F82C8-D414-F43C-55B2-10194E67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26724"/>
            <a:ext cx="7772380" cy="4383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+mn-lt"/>
                <a:cs typeface="+mn-cs"/>
              </a:rPr>
              <a:t>“</a:t>
            </a:r>
            <a:r>
              <a:rPr lang="en-US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Here is an amazing thing</a:t>
            </a:r>
            <a:r>
              <a:rPr kumimoji="0" lang="en-US" sz="2800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+mn-lt"/>
                <a:cs typeface="+mn-cs"/>
              </a:rPr>
              <a:t>” (John 9:30)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+mn-lt"/>
                <a:cs typeface="+mn-cs"/>
              </a:rPr>
              <a:t>“</a:t>
            </a:r>
            <a:r>
              <a:rPr lang="en-US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We know that God does not hear sinners</a:t>
            </a:r>
            <a:r>
              <a:rPr kumimoji="0" lang="en-US" sz="2800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+mn-lt"/>
                <a:cs typeface="+mn-cs"/>
              </a:rPr>
              <a:t>” (John 9:31)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kumimoji="0" lang="en-US" sz="2800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+mn-lt"/>
                <a:cs typeface="+mn-cs"/>
              </a:rPr>
              <a:t>“</a:t>
            </a:r>
            <a:r>
              <a:rPr lang="en-US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Since the beginning of time it has never been heard that anyone opened the eyes of a person born blind”</a:t>
            </a:r>
            <a:r>
              <a:rPr kumimoji="0" lang="en-US" sz="2800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+mn-lt"/>
                <a:cs typeface="+mn-cs"/>
              </a:rPr>
              <a:t> (John 9:32)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“If this man were not from God, He could do nothing” (John 9:33)</a:t>
            </a:r>
            <a:endParaRPr kumimoji="0" lang="en-US" sz="2800" i="0" u="none" strike="noStrike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100" y="-1"/>
            <a:ext cx="12192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Properly Handling God’s Word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29000" cy="39215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“Present Yourself Approved To God”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1143000"/>
            <a:ext cx="11887200" cy="15696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word of God can give confidence to boldly state the truth even if it is unpopular and carries consequences with the hearers! (John 9:34: “They put him out”)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1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3.xml><?xml version="1.0" encoding="utf-8"?>
<a:theme xmlns:a="http://schemas.openxmlformats.org/drawingml/2006/main" name="1_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8672</TotalTime>
  <Words>953</Words>
  <Application>Microsoft Office PowerPoint</Application>
  <PresentationFormat>Widescreen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15</vt:i4>
      </vt:variant>
    </vt:vector>
  </HeadingPairs>
  <TitlesOfParts>
    <vt:vector size="37" baseType="lpstr">
      <vt:lpstr>Ameretto</vt:lpstr>
      <vt:lpstr>Arial</vt:lpstr>
      <vt:lpstr>Bookman Old Style</vt:lpstr>
      <vt:lpstr>Gill Sans MT</vt:lpstr>
      <vt:lpstr>Rockwell</vt:lpstr>
      <vt:lpstr>Tahoma</vt:lpstr>
      <vt:lpstr>Times New Roman</vt:lpstr>
      <vt:lpstr>Wingdings</vt:lpstr>
      <vt:lpstr>Wingdings 2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Parcel</vt:lpstr>
      <vt:lpstr>Slate</vt:lpstr>
      <vt:lpstr>1_Damask</vt:lpstr>
      <vt:lpstr>1_Theme1</vt:lpstr>
      <vt:lpstr>“Present Yourself Approved To God”</vt:lpstr>
      <vt:lpstr>Intro</vt:lpstr>
      <vt:lpstr>Intro </vt:lpstr>
      <vt:lpstr>Intro </vt:lpstr>
      <vt:lpstr>Intro</vt:lpstr>
      <vt:lpstr>Improperly Handling God’s Word</vt:lpstr>
      <vt:lpstr>Improperly Handling God’s Word</vt:lpstr>
      <vt:lpstr>Properly Handling God’s Word</vt:lpstr>
      <vt:lpstr>Properly Handling God’s Word</vt:lpstr>
      <vt:lpstr>Properly Handling God’s Word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“Present Yourself Approved To God”</dc:title>
  <dc:subject>01/21/2024</dc:subject>
  <dc:creator>DarkWolf</dc:creator>
  <cp:lastModifiedBy>Nathan Morrison</cp:lastModifiedBy>
  <cp:revision>15</cp:revision>
  <cp:lastPrinted>2020-03-06T19:57:33Z</cp:lastPrinted>
  <dcterms:created xsi:type="dcterms:W3CDTF">2005-06-04T23:49:02Z</dcterms:created>
  <dcterms:modified xsi:type="dcterms:W3CDTF">2024-01-19T19:23:46Z</dcterms:modified>
</cp:coreProperties>
</file>